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media/image50.JPG" ContentType="image/jpeg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2" r:id="rId1"/>
  </p:sldMasterIdLst>
  <p:notesMasterIdLst>
    <p:notesMasterId r:id="rId21"/>
  </p:notesMasterIdLst>
  <p:handoutMasterIdLst>
    <p:handoutMasterId r:id="rId22"/>
  </p:handoutMasterIdLst>
  <p:sldIdLst>
    <p:sldId id="365" r:id="rId2"/>
    <p:sldId id="397" r:id="rId3"/>
    <p:sldId id="401" r:id="rId4"/>
    <p:sldId id="460" r:id="rId5"/>
    <p:sldId id="454" r:id="rId6"/>
    <p:sldId id="455" r:id="rId7"/>
    <p:sldId id="452" r:id="rId8"/>
    <p:sldId id="438" r:id="rId9"/>
    <p:sldId id="461" r:id="rId10"/>
    <p:sldId id="462" r:id="rId11"/>
    <p:sldId id="463" r:id="rId12"/>
    <p:sldId id="464" r:id="rId13"/>
    <p:sldId id="407" r:id="rId14"/>
    <p:sldId id="457" r:id="rId15"/>
    <p:sldId id="467" r:id="rId16"/>
    <p:sldId id="468" r:id="rId17"/>
    <p:sldId id="456" r:id="rId18"/>
    <p:sldId id="400" r:id="rId19"/>
    <p:sldId id="343" r:id="rId20"/>
  </p:sldIdLst>
  <p:sldSz cx="10693400" cy="7561263"/>
  <p:notesSz cx="6797675" cy="9926638"/>
  <p:custDataLst>
    <p:tags r:id="rId23"/>
  </p:custDataLst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372527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745053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11758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490106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1862633" algn="l" defTabSz="745053" rtl="0" eaLnBrk="1" latinLnBrk="0" hangingPunct="1"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235159" algn="l" defTabSz="745053" rtl="0" eaLnBrk="1" latinLnBrk="0" hangingPunct="1"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2607686" algn="l" defTabSz="745053" rtl="0" eaLnBrk="1" latinLnBrk="0" hangingPunct="1"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2980212" algn="l" defTabSz="745053" rtl="0" eaLnBrk="1" latinLnBrk="0" hangingPunct="1">
      <a:defRPr kumimoji="1" sz="2000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53DAB8B2-0A22-48F7-8EF9-32F6A44D4BF1}">
          <p14:sldIdLst>
            <p14:sldId id="365"/>
            <p14:sldId id="397"/>
            <p14:sldId id="401"/>
            <p14:sldId id="460"/>
            <p14:sldId id="454"/>
            <p14:sldId id="455"/>
            <p14:sldId id="452"/>
            <p14:sldId id="438"/>
            <p14:sldId id="461"/>
            <p14:sldId id="462"/>
            <p14:sldId id="463"/>
            <p14:sldId id="464"/>
            <p14:sldId id="407"/>
            <p14:sldId id="457"/>
            <p14:sldId id="467"/>
            <p14:sldId id="468"/>
            <p14:sldId id="456"/>
            <p14:sldId id="400"/>
            <p14:sldId id="343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382">
          <p15:clr>
            <a:srgbClr val="A4A3A4"/>
          </p15:clr>
        </p15:guide>
        <p15:guide id="2" pos="3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D0ED"/>
    <a:srgbClr val="CDBE71"/>
    <a:srgbClr val="669900"/>
    <a:srgbClr val="800000"/>
    <a:srgbClr val="B59B6B"/>
    <a:srgbClr val="00FF99"/>
    <a:srgbClr val="5CFA04"/>
    <a:srgbClr val="ECFCE8"/>
    <a:srgbClr val="E1F0E0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12" autoAdjust="0"/>
    <p:restoredTop sz="96451" autoAdjust="0"/>
  </p:normalViewPr>
  <p:slideViewPr>
    <p:cSldViewPr>
      <p:cViewPr>
        <p:scale>
          <a:sx n="60" d="100"/>
          <a:sy n="60" d="100"/>
        </p:scale>
        <p:origin x="-2976" y="-1056"/>
      </p:cViewPr>
      <p:guideLst>
        <p:guide orient="horz" pos="2382"/>
        <p:guide pos="33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" Target="../slides/slide8.xml"/><Relationship Id="rId6" Type="http://schemas.openxmlformats.org/officeDocument/2006/relationships/image" Target="../media/image60.pn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image" Target="../media/image56.png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690160-D328-4B69-A035-90D3C82FA0A6}" type="doc">
      <dgm:prSet loTypeId="urn:microsoft.com/office/officeart/2005/8/layout/pList2#1" loCatId="list" qsTypeId="urn:microsoft.com/office/officeart/2005/8/quickstyle/simple4" qsCatId="simple" csTypeId="urn:microsoft.com/office/officeart/2005/8/colors/colorful2" csCatId="colorful" phldr="1"/>
      <dgm:spPr/>
    </dgm:pt>
    <dgm:pt modelId="{77AF15ED-F058-4A0B-B979-9880C6062DF0}">
      <dgm:prSet phldrT="[Text]" custT="1"/>
      <dgm:spPr/>
      <dgm:t>
        <a:bodyPr lIns="73152" tIns="274320" rIns="73152"/>
        <a:lstStyle/>
        <a:p>
          <a:pPr algn="l"/>
          <a:r>
            <a:rPr lang="zh-TW" altLang="en-US" sz="1800" b="1" u="sng" dirty="0">
              <a:latin typeface="Microsoft JhengHei" pitchFamily="34" charset="-120"/>
              <a:ea typeface="Microsoft JhengHei" pitchFamily="34" charset="-120"/>
            </a:rPr>
            <a:t>大溪老茶廠</a:t>
          </a:r>
          <a:endParaRPr lang="en-US" altLang="zh-TW" sz="1800" b="1" u="sng" dirty="0">
            <a:latin typeface="Microsoft JhengHei" pitchFamily="34" charset="-120"/>
            <a:ea typeface="Microsoft JhengHei" pitchFamily="34" charset="-120"/>
          </a:endParaRPr>
        </a:p>
        <a:p>
          <a:pPr algn="l"/>
          <a:r>
            <a:rPr lang="zh-TW" altLang="en-US" sz="1800" dirty="0">
              <a:latin typeface="+mn-ea"/>
              <a:ea typeface="+mn-ea"/>
            </a:rPr>
            <a:t>規模</a:t>
          </a:r>
          <a:r>
            <a:rPr lang="en-US" altLang="zh-TW" sz="1800" dirty="0">
              <a:latin typeface="+mn-ea"/>
              <a:ea typeface="+mn-ea"/>
            </a:rPr>
            <a:t>:</a:t>
          </a:r>
          <a:r>
            <a:rPr lang="en-US" altLang="zh-TW" sz="1800" dirty="0">
              <a:latin typeface="+mn-ea"/>
            </a:rPr>
            <a:t>3.7</a:t>
          </a:r>
          <a:r>
            <a:rPr lang="zh-TW" altLang="en-US" sz="1800" dirty="0">
              <a:latin typeface="+mn-ea"/>
            </a:rPr>
            <a:t>公頃</a:t>
          </a:r>
          <a:endParaRPr lang="en-US" sz="1800" dirty="0">
            <a:latin typeface="Microsoft JhengHei" pitchFamily="34" charset="-120"/>
            <a:ea typeface="Microsoft JhengHei" pitchFamily="34" charset="-120"/>
          </a:endParaRPr>
        </a:p>
      </dgm:t>
    </dgm:pt>
    <dgm:pt modelId="{0DF2CDB2-0880-4047-8447-A17EAE7580E4}" type="parTrans" cxnId="{CD3B69F4-72CF-49E2-8926-8FD63E771977}">
      <dgm:prSet/>
      <dgm:spPr/>
      <dgm:t>
        <a:bodyPr/>
        <a:lstStyle/>
        <a:p>
          <a:endParaRPr lang="en-US"/>
        </a:p>
      </dgm:t>
    </dgm:pt>
    <dgm:pt modelId="{E3B236AA-E864-46E4-BC91-F2D73633FEA4}" type="sibTrans" cxnId="{CD3B69F4-72CF-49E2-8926-8FD63E771977}">
      <dgm:prSet/>
      <dgm:spPr/>
      <dgm:t>
        <a:bodyPr/>
        <a:lstStyle/>
        <a:p>
          <a:endParaRPr lang="en-US"/>
        </a:p>
      </dgm:t>
    </dgm:pt>
    <dgm:pt modelId="{5DF8D196-4D3D-4940-9F32-682169997D7A}">
      <dgm:prSet phldrT="[Text]" custT="1"/>
      <dgm:spPr/>
      <dgm:t>
        <a:bodyPr lIns="73152" tIns="274320" rIns="73152"/>
        <a:lstStyle/>
        <a:p>
          <a:pPr algn="l"/>
          <a:r>
            <a:rPr lang="zh-TW" altLang="en-US" sz="1800" b="1" u="sng" dirty="0">
              <a:latin typeface="Microsoft JhengHei" pitchFamily="34" charset="-120"/>
              <a:ea typeface="Microsoft JhengHei" pitchFamily="34" charset="-120"/>
            </a:rPr>
            <a:t>銅鑼茶廠</a:t>
          </a:r>
          <a:endParaRPr lang="en-US" altLang="zh-TW" sz="1800" b="1" u="sng" dirty="0">
            <a:latin typeface="Microsoft JhengHei" pitchFamily="34" charset="-120"/>
            <a:ea typeface="Microsoft JhengHei" pitchFamily="34" charset="-120"/>
          </a:endParaRPr>
        </a:p>
        <a:p>
          <a:pPr algn="l"/>
          <a:r>
            <a:rPr lang="zh-TW" altLang="en-US" sz="1800" dirty="0">
              <a:latin typeface="+mn-ea"/>
              <a:ea typeface="+mn-ea"/>
            </a:rPr>
            <a:t>規模</a:t>
          </a:r>
          <a:r>
            <a:rPr lang="en-US" altLang="zh-TW" sz="1800" dirty="0">
              <a:latin typeface="+mn-ea"/>
              <a:ea typeface="+mn-ea"/>
            </a:rPr>
            <a:t>:30</a:t>
          </a:r>
          <a:r>
            <a:rPr lang="zh-TW" altLang="en-US" sz="1800" dirty="0">
              <a:latin typeface="+mn-ea"/>
              <a:ea typeface="+mn-ea"/>
            </a:rPr>
            <a:t>公頃</a:t>
          </a:r>
          <a:endParaRPr lang="en-US" sz="1800" dirty="0">
            <a:latin typeface="Microsoft JhengHei" pitchFamily="34" charset="-120"/>
            <a:ea typeface="Microsoft JhengHei" pitchFamily="34" charset="-120"/>
          </a:endParaRPr>
        </a:p>
      </dgm:t>
    </dgm:pt>
    <dgm:pt modelId="{51CE1848-AB2A-4E28-8CF5-8442E546E0C5}" type="parTrans" cxnId="{B9B85342-AC50-4E97-8E9E-2FD870B1E881}">
      <dgm:prSet/>
      <dgm:spPr/>
      <dgm:t>
        <a:bodyPr/>
        <a:lstStyle/>
        <a:p>
          <a:endParaRPr lang="en-US"/>
        </a:p>
      </dgm:t>
    </dgm:pt>
    <dgm:pt modelId="{90C1E242-23BD-452C-B222-DCFA2D4DAE3B}" type="sibTrans" cxnId="{B9B85342-AC50-4E97-8E9E-2FD870B1E881}">
      <dgm:prSet/>
      <dgm:spPr/>
      <dgm:t>
        <a:bodyPr/>
        <a:lstStyle/>
        <a:p>
          <a:endParaRPr lang="en-US"/>
        </a:p>
      </dgm:t>
    </dgm:pt>
    <dgm:pt modelId="{476E4177-EF8D-419E-AB8A-93E66CC82482}">
      <dgm:prSet phldrT="[Text]" custT="1"/>
      <dgm:spPr>
        <a:solidFill>
          <a:schemeClr val="accent6">
            <a:lumMod val="75000"/>
          </a:schemeClr>
        </a:solidFill>
      </dgm:spPr>
      <dgm:t>
        <a:bodyPr lIns="73152" tIns="274320" rIns="73152"/>
        <a:lstStyle/>
        <a:p>
          <a:pPr algn="l"/>
          <a:r>
            <a:rPr lang="zh-TW" altLang="en-US" sz="1800" b="1" u="sng" dirty="0">
              <a:latin typeface="Microsoft JhengHei" pitchFamily="34" charset="-120"/>
              <a:ea typeface="Microsoft JhengHei" pitchFamily="34" charset="-120"/>
            </a:rPr>
            <a:t>熊空休閒農場</a:t>
          </a:r>
          <a:endParaRPr lang="en-US" altLang="zh-TW" sz="1800" b="1" u="sng" dirty="0">
            <a:latin typeface="Microsoft JhengHei" pitchFamily="34" charset="-120"/>
            <a:ea typeface="Microsoft JhengHei" pitchFamily="34" charset="-120"/>
          </a:endParaRPr>
        </a:p>
        <a:p>
          <a:pPr algn="l"/>
          <a:r>
            <a:rPr lang="zh-TW" altLang="en-US" sz="1800" dirty="0">
              <a:latin typeface="+mn-ea"/>
              <a:ea typeface="+mn-ea"/>
            </a:rPr>
            <a:t>規模</a:t>
          </a:r>
          <a:r>
            <a:rPr lang="en-US" altLang="zh-TW" sz="1800" dirty="0">
              <a:latin typeface="+mn-ea"/>
              <a:ea typeface="+mn-ea"/>
            </a:rPr>
            <a:t>:165</a:t>
          </a:r>
          <a:r>
            <a:rPr lang="zh-TW" altLang="en-US" sz="1800" dirty="0">
              <a:latin typeface="+mn-ea"/>
              <a:ea typeface="+mn-ea"/>
            </a:rPr>
            <a:t>公頃</a:t>
          </a:r>
          <a:r>
            <a:rPr lang="en-US" altLang="zh-TW" sz="1600" dirty="0">
              <a:latin typeface="+mn-ea"/>
              <a:ea typeface="+mn-ea"/>
            </a:rPr>
            <a:t>(</a:t>
          </a:r>
          <a:r>
            <a:rPr lang="zh-TW" altLang="en-US" sz="1600" dirty="0">
              <a:latin typeface="+mn-ea"/>
              <a:ea typeface="+mn-ea"/>
            </a:rPr>
            <a:t>茶園佔</a:t>
          </a:r>
          <a:r>
            <a:rPr lang="en-US" altLang="zh-TW" sz="1600" dirty="0">
              <a:latin typeface="+mn-ea"/>
              <a:ea typeface="+mn-ea"/>
            </a:rPr>
            <a:t>5.6</a:t>
          </a:r>
          <a:r>
            <a:rPr lang="zh-TW" altLang="en-US" sz="1600" dirty="0">
              <a:latin typeface="+mn-ea"/>
            </a:rPr>
            <a:t>公頃</a:t>
          </a:r>
          <a:r>
            <a:rPr lang="en-US" altLang="zh-TW" sz="1600" dirty="0">
              <a:latin typeface="+mn-ea"/>
            </a:rPr>
            <a:t>)</a:t>
          </a:r>
          <a:endParaRPr lang="en-US" sz="1800" dirty="0">
            <a:latin typeface="Microsoft JhengHei" pitchFamily="34" charset="-120"/>
            <a:ea typeface="Microsoft JhengHei" pitchFamily="34" charset="-120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A91F7A1B-DD1E-4B26-839C-2A5EF0A403AD}" type="sibTrans" cxnId="{9A40B199-C1E6-4AA6-9486-07915ED7CAE7}">
      <dgm:prSet/>
      <dgm:spPr/>
      <dgm:t>
        <a:bodyPr/>
        <a:lstStyle/>
        <a:p>
          <a:endParaRPr lang="en-US"/>
        </a:p>
      </dgm:t>
    </dgm:pt>
    <dgm:pt modelId="{50A25A56-CEA1-40EB-822C-18475EA4B47A}" type="parTrans" cxnId="{9A40B199-C1E6-4AA6-9486-07915ED7CAE7}">
      <dgm:prSet/>
      <dgm:spPr/>
      <dgm:t>
        <a:bodyPr/>
        <a:lstStyle/>
        <a:p>
          <a:endParaRPr lang="en-US"/>
        </a:p>
      </dgm:t>
    </dgm:pt>
    <dgm:pt modelId="{5DD0A7D4-5781-4819-AF33-C5CE25A2D297}">
      <dgm:prSet phldrT="[Text]" custT="1"/>
      <dgm:spPr/>
      <dgm:t>
        <a:bodyPr lIns="73152" tIns="274320" rIns="73152"/>
        <a:lstStyle/>
        <a:p>
          <a:pPr algn="l"/>
          <a:r>
            <a:rPr lang="zh-TW" altLang="en-US" sz="1800" b="1" u="sng" dirty="0">
              <a:latin typeface="Microsoft JhengHei" pitchFamily="34" charset="-120"/>
              <a:ea typeface="Microsoft JhengHei" pitchFamily="34" charset="-120"/>
            </a:rPr>
            <a:t>大寮茶文館</a:t>
          </a:r>
          <a:endParaRPr lang="en-US" altLang="zh-TW" sz="1800" b="1" u="sng" dirty="0">
            <a:latin typeface="Microsoft JhengHei" pitchFamily="34" charset="-120"/>
            <a:ea typeface="Microsoft JhengHei" pitchFamily="34" charset="-120"/>
          </a:endParaRPr>
        </a:p>
        <a:p>
          <a:pPr algn="l"/>
          <a:r>
            <a:rPr lang="zh-TW" altLang="en-US" sz="1800" dirty="0">
              <a:latin typeface="+mn-ea"/>
              <a:ea typeface="+mn-ea"/>
            </a:rPr>
            <a:t>規模</a:t>
          </a:r>
          <a:r>
            <a:rPr lang="en-US" altLang="zh-TW" sz="1800" dirty="0">
              <a:latin typeface="+mn-ea"/>
              <a:ea typeface="+mn-ea"/>
            </a:rPr>
            <a:t>:3</a:t>
          </a:r>
          <a:r>
            <a:rPr lang="zh-TW" altLang="en-US" sz="1800" dirty="0">
              <a:latin typeface="+mn-ea"/>
              <a:ea typeface="+mn-ea"/>
            </a:rPr>
            <a:t>公頃</a:t>
          </a:r>
          <a:endParaRPr lang="en-US" sz="1800" dirty="0">
            <a:latin typeface="Microsoft JhengHei" pitchFamily="34" charset="-120"/>
            <a:ea typeface="Microsoft JhengHei" pitchFamily="34" charset="-120"/>
          </a:endParaRPr>
        </a:p>
      </dgm:t>
    </dgm:pt>
    <dgm:pt modelId="{FD53903F-8A86-4D24-917A-36748269F973}" type="sibTrans" cxnId="{7417CC53-98FE-43F4-BF56-8508FB7DA803}">
      <dgm:prSet/>
      <dgm:spPr/>
      <dgm:t>
        <a:bodyPr/>
        <a:lstStyle/>
        <a:p>
          <a:endParaRPr lang="en-US"/>
        </a:p>
      </dgm:t>
    </dgm:pt>
    <dgm:pt modelId="{05B7C26E-C389-4346-849B-05526EF2C457}" type="parTrans" cxnId="{7417CC53-98FE-43F4-BF56-8508FB7DA803}">
      <dgm:prSet/>
      <dgm:spPr/>
      <dgm:t>
        <a:bodyPr/>
        <a:lstStyle/>
        <a:p>
          <a:endParaRPr lang="en-US"/>
        </a:p>
      </dgm:t>
    </dgm:pt>
    <dgm:pt modelId="{C20F2834-7A4B-463C-ABDE-12FFE93933A3}">
      <dgm:prSet phldrT="[Text]" custT="1"/>
      <dgm:spPr/>
      <dgm:t>
        <a:bodyPr lIns="73152" tIns="274320" rIns="73152"/>
        <a:lstStyle/>
        <a:p>
          <a:pPr algn="l"/>
          <a:r>
            <a:rPr lang="zh-TW" altLang="en-US" sz="1800" b="1" u="sng" dirty="0">
              <a:latin typeface="微軟正黑體" panose="020B0604030504040204" pitchFamily="34" charset="-120"/>
              <a:ea typeface="微軟正黑體" panose="020B0604030504040204" pitchFamily="34" charset="-120"/>
            </a:rPr>
            <a:t>日月老茶廠</a:t>
          </a:r>
          <a:endParaRPr lang="en-US" altLang="zh-TW" sz="1800" b="1" u="sng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l"/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規模</a:t>
          </a:r>
          <a:r>
            <a: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:21</a:t>
          </a:r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公頃</a:t>
          </a:r>
          <a:endParaRPr 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AE5F0D1-5C6A-4BF8-ACC0-DB67084C99C7}" type="sibTrans" cxnId="{4C839C11-576D-4F8B-A506-F28B1DFFF881}">
      <dgm:prSet/>
      <dgm:spPr/>
      <dgm:t>
        <a:bodyPr/>
        <a:lstStyle/>
        <a:p>
          <a:endParaRPr lang="en-US"/>
        </a:p>
      </dgm:t>
    </dgm:pt>
    <dgm:pt modelId="{BCFE97E8-F389-4CB9-AF67-54F99688D24C}" type="parTrans" cxnId="{4C839C11-576D-4F8B-A506-F28B1DFFF881}">
      <dgm:prSet/>
      <dgm:spPr/>
      <dgm:t>
        <a:bodyPr/>
        <a:lstStyle/>
        <a:p>
          <a:endParaRPr lang="en-US"/>
        </a:p>
      </dgm:t>
    </dgm:pt>
    <dgm:pt modelId="{C7115F45-B180-4983-B201-B7EDBC8D43E2}">
      <dgm:prSet phldrT="[Text]" custT="1"/>
      <dgm:spPr/>
      <dgm:t>
        <a:bodyPr lIns="73152" tIns="274320" rIns="73152"/>
        <a:lstStyle/>
        <a:p>
          <a:pPr algn="l"/>
          <a:r>
            <a:rPr lang="zh-TW" altLang="en-US" sz="1800" b="1" u="sng" dirty="0">
              <a:latin typeface="微軟正黑體" panose="020B0604030504040204" pitchFamily="34" charset="-120"/>
              <a:ea typeface="微軟正黑體" panose="020B0604030504040204" pitchFamily="34" charset="-120"/>
            </a:rPr>
            <a:t>鹿篙咖啡莊園</a:t>
          </a:r>
          <a:endParaRPr lang="en-US" altLang="zh-TW" sz="1800" b="1" u="sng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l"/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規模</a:t>
          </a:r>
          <a:r>
            <a: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:5</a:t>
          </a:r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公頃</a:t>
          </a:r>
          <a:r>
            <a: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rPr>
            <a:t>咖啡園佔</a:t>
          </a:r>
          <a:r>
            <a: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rPr>
            <a:t>2.5</a:t>
          </a:r>
          <a:r>
            <a: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rPr>
            <a:t>   公頃</a:t>
          </a:r>
          <a:r>
            <a: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en-US" sz="1600" b="1" u="sng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E9D0EB8-D522-4850-83A5-B4154458CA0E}" type="parTrans" cxnId="{E76555F1-5586-4FAE-91FA-207A2BABF515}">
      <dgm:prSet/>
      <dgm:spPr/>
      <dgm:t>
        <a:bodyPr/>
        <a:lstStyle/>
        <a:p>
          <a:endParaRPr lang="zh-TW" altLang="en-US"/>
        </a:p>
      </dgm:t>
    </dgm:pt>
    <dgm:pt modelId="{2292D855-27EE-48E6-B4CE-9F467EB66576}" type="sibTrans" cxnId="{E76555F1-5586-4FAE-91FA-207A2BABF515}">
      <dgm:prSet/>
      <dgm:spPr/>
      <dgm:t>
        <a:bodyPr/>
        <a:lstStyle/>
        <a:p>
          <a:endParaRPr lang="zh-TW" altLang="en-US"/>
        </a:p>
      </dgm:t>
    </dgm:pt>
    <dgm:pt modelId="{9E4DC8AD-1AC7-4E53-B32C-25202AFDB195}" type="pres">
      <dgm:prSet presAssocID="{AA690160-D328-4B69-A035-90D3C82FA0A6}" presName="Name0" presStyleCnt="0">
        <dgm:presLayoutVars>
          <dgm:dir/>
          <dgm:resizeHandles val="exact"/>
        </dgm:presLayoutVars>
      </dgm:prSet>
      <dgm:spPr/>
    </dgm:pt>
    <dgm:pt modelId="{ACBF4AF3-FAB8-444C-81AB-52C89640E279}" type="pres">
      <dgm:prSet presAssocID="{AA690160-D328-4B69-A035-90D3C82FA0A6}" presName="bkgdShp" presStyleLbl="alignAccFollowNode1" presStyleIdx="0" presStyleCnt="1"/>
      <dgm:spPr>
        <a:solidFill>
          <a:schemeClr val="accent6">
            <a:lumMod val="40000"/>
            <a:lumOff val="60000"/>
            <a:alpha val="89804"/>
          </a:schemeClr>
        </a:solidFill>
      </dgm:spPr>
    </dgm:pt>
    <dgm:pt modelId="{78248EF9-FFBB-4EB0-94C4-16A1D0A1A170}" type="pres">
      <dgm:prSet presAssocID="{AA690160-D328-4B69-A035-90D3C82FA0A6}" presName="linComp" presStyleCnt="0"/>
      <dgm:spPr/>
    </dgm:pt>
    <dgm:pt modelId="{CC8831C0-DF59-484B-83B2-A708366B3EB6}" type="pres">
      <dgm:prSet presAssocID="{476E4177-EF8D-419E-AB8A-93E66CC82482}" presName="compNode" presStyleCnt="0"/>
      <dgm:spPr/>
    </dgm:pt>
    <dgm:pt modelId="{2572025E-E8B8-4F94-94D0-DC22D7F762FB}" type="pres">
      <dgm:prSet presAssocID="{476E4177-EF8D-419E-AB8A-93E66CC82482}" presName="node" presStyleLbl="node1" presStyleIdx="0" presStyleCnt="6" custLinFactNeighborX="-8746" custLinFactNeighborY="-1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2B4276-DB06-4C66-80FF-919CDE10A5FE}" type="pres">
      <dgm:prSet presAssocID="{476E4177-EF8D-419E-AB8A-93E66CC82482}" presName="invisiNode" presStyleLbl="node1" presStyleIdx="0" presStyleCnt="6"/>
      <dgm:spPr/>
    </dgm:pt>
    <dgm:pt modelId="{C43EB61A-2E04-409F-8F87-79F190ED3CE0}" type="pres">
      <dgm:prSet presAssocID="{476E4177-EF8D-419E-AB8A-93E66CC82482}" presName="imagNode" presStyleLbl="fgImgPlace1" presStyleIdx="0" presStyleCnt="6" custLinFactNeighborX="-7144" custLinFactNeighborY="-65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3DB5F289-A8C3-40D5-8393-8636D9BFFD29}" type="pres">
      <dgm:prSet presAssocID="{A91F7A1B-DD1E-4B26-839C-2A5EF0A403AD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0C509E44-86D3-42D8-94FF-9B9788BAB857}" type="pres">
      <dgm:prSet presAssocID="{5DD0A7D4-5781-4819-AF33-C5CE25A2D297}" presName="compNode" presStyleCnt="0"/>
      <dgm:spPr/>
    </dgm:pt>
    <dgm:pt modelId="{E4B0666F-2CF1-4C21-A251-46E6EBFF7C1D}" type="pres">
      <dgm:prSet presAssocID="{5DD0A7D4-5781-4819-AF33-C5CE25A2D297}" presName="node" presStyleLbl="node1" presStyleIdx="1" presStyleCnt="6" custLinFactNeighborX="-6136" custLinFactNeighborY="-1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FA0B92-8C45-4EAA-A200-A78384D846A7}" type="pres">
      <dgm:prSet presAssocID="{5DD0A7D4-5781-4819-AF33-C5CE25A2D297}" presName="invisiNode" presStyleLbl="node1" presStyleIdx="1" presStyleCnt="6"/>
      <dgm:spPr/>
    </dgm:pt>
    <dgm:pt modelId="{BF646D7A-C7D0-4489-A68F-61F32B7DB0C6}" type="pres">
      <dgm:prSet presAssocID="{5DD0A7D4-5781-4819-AF33-C5CE25A2D297}" presName="imagNode" presStyleLbl="fgImgPlace1" presStyleIdx="1" presStyleCnt="6" custLinFactNeighborX="-6136" custLinFactNeighborY="-65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000" r="-9000"/>
          </a:stretch>
        </a:blipFill>
      </dgm:spPr>
    </dgm:pt>
    <dgm:pt modelId="{CAAEED2F-AC44-4514-84C2-160FDC42F579}" type="pres">
      <dgm:prSet presAssocID="{FD53903F-8A86-4D24-917A-36748269F973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3617A269-0CD9-4948-9932-FA1AD12DE27E}" type="pres">
      <dgm:prSet presAssocID="{77AF15ED-F058-4A0B-B979-9880C6062DF0}" presName="compNode" presStyleCnt="0"/>
      <dgm:spPr/>
    </dgm:pt>
    <dgm:pt modelId="{5284ED54-4761-44DA-8086-D5FD397A1C95}" type="pres">
      <dgm:prSet presAssocID="{77AF15ED-F058-4A0B-B979-9880C6062DF0}" presName="node" presStyleLbl="node1" presStyleIdx="2" presStyleCnt="6" custLinFactNeighborX="-8889" custLinFactNeighborY="-1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666B65F-B8AB-44AD-8F33-AF566667E781}" type="pres">
      <dgm:prSet presAssocID="{77AF15ED-F058-4A0B-B979-9880C6062DF0}" presName="invisiNode" presStyleLbl="node1" presStyleIdx="2" presStyleCnt="6"/>
      <dgm:spPr/>
    </dgm:pt>
    <dgm:pt modelId="{41BC1ABA-1F87-4B1E-94EC-41724CD12655}" type="pres">
      <dgm:prSet presAssocID="{77AF15ED-F058-4A0B-B979-9880C6062DF0}" presName="imagNode" presStyleLbl="fgImgPlace1" presStyleIdx="2" presStyleCnt="6" custLinFactNeighborX="-3527" custLinFactNeighborY="-65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1000" r="-41000"/>
          </a:stretch>
        </a:blipFill>
      </dgm:spPr>
    </dgm:pt>
    <dgm:pt modelId="{A9D6457D-CBBF-4A28-8C38-C3F75EA43CF1}" type="pres">
      <dgm:prSet presAssocID="{E3B236AA-E864-46E4-BC91-F2D73633FEA4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CDFA4098-C274-4C84-9513-F0698696D98A}" type="pres">
      <dgm:prSet presAssocID="{5DF8D196-4D3D-4940-9F32-682169997D7A}" presName="compNode" presStyleCnt="0"/>
      <dgm:spPr/>
    </dgm:pt>
    <dgm:pt modelId="{87B5BDBA-3C7A-41F1-8C33-F13937A84B36}" type="pres">
      <dgm:prSet presAssocID="{5DF8D196-4D3D-4940-9F32-682169997D7A}" presName="node" presStyleLbl="node1" presStyleIdx="3" presStyleCnt="6" custLinFactNeighborX="-4092" custLinFactNeighborY="-1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28528D1-DD5F-4687-9BFE-878C43D23D5D}" type="pres">
      <dgm:prSet presAssocID="{5DF8D196-4D3D-4940-9F32-682169997D7A}" presName="invisiNode" presStyleLbl="node1" presStyleIdx="3" presStyleCnt="6"/>
      <dgm:spPr/>
    </dgm:pt>
    <dgm:pt modelId="{D88C7409-AB93-4FE3-A61D-F51EE8A4B008}" type="pres">
      <dgm:prSet presAssocID="{5DF8D196-4D3D-4940-9F32-682169997D7A}" presName="imagNode" presStyleLbl="fgImgPlace1" presStyleIdx="3" presStyleCnt="6" custLinFactNeighborX="-4647" custLinFactNeighborY="-65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</dgm:spPr>
    </dgm:pt>
    <dgm:pt modelId="{CA6E58D0-F06D-4082-9183-0F2955E6C631}" type="pres">
      <dgm:prSet presAssocID="{90C1E242-23BD-452C-B222-DCFA2D4DAE3B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8AC8F713-1879-4B70-BB31-C5C195E24471}" type="pres">
      <dgm:prSet presAssocID="{C20F2834-7A4B-463C-ABDE-12FFE93933A3}" presName="compNode" presStyleCnt="0"/>
      <dgm:spPr/>
    </dgm:pt>
    <dgm:pt modelId="{9B706799-997B-4F74-B652-58B58A51EA58}" type="pres">
      <dgm:prSet presAssocID="{C20F2834-7A4B-463C-ABDE-12FFE93933A3}" presName="node" presStyleLbl="node1" presStyleIdx="4" presStyleCnt="6" custLinFactNeighborX="-5526" custLinFactNeighborY="-1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F8C36F4-A127-4733-8CAC-70994BB842F2}" type="pres">
      <dgm:prSet presAssocID="{C20F2834-7A4B-463C-ABDE-12FFE93933A3}" presName="invisiNode" presStyleLbl="node1" presStyleIdx="4" presStyleCnt="6"/>
      <dgm:spPr/>
    </dgm:pt>
    <dgm:pt modelId="{B68F94D2-D73D-420A-802B-DFDC9BE4ED4C}" type="pres">
      <dgm:prSet presAssocID="{C20F2834-7A4B-463C-ABDE-12FFE93933A3}" presName="imagNode" presStyleLbl="fgImgPlace1" presStyleIdx="4" presStyleCnt="6" custScaleX="103711" custScaleY="101308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</dgm:pt>
    <dgm:pt modelId="{457BDABD-B109-4E53-BAC6-96C6F4E0F45A}" type="pres">
      <dgm:prSet presAssocID="{CAE5F0D1-5C6A-4BF8-ACC0-DB67084C99C7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191E0DA2-ACC1-479A-BA90-E0F34769FD2D}" type="pres">
      <dgm:prSet presAssocID="{C7115F45-B180-4983-B201-B7EDBC8D43E2}" presName="compNode" presStyleCnt="0"/>
      <dgm:spPr/>
    </dgm:pt>
    <dgm:pt modelId="{EF3F7C62-47D4-4DE1-98D1-68F2C3B86012}" type="pres">
      <dgm:prSet presAssocID="{C7115F45-B180-4983-B201-B7EDBC8D43E2}" presName="node" presStyleLbl="node1" presStyleIdx="5" presStyleCnt="6" custLinFactNeighborX="590" custLinFactNeighborY="-1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B820623-C704-4D26-AA35-46CB1B41EAFB}" type="pres">
      <dgm:prSet presAssocID="{C7115F45-B180-4983-B201-B7EDBC8D43E2}" presName="invisiNode" presStyleLbl="node1" presStyleIdx="5" presStyleCnt="6"/>
      <dgm:spPr/>
    </dgm:pt>
    <dgm:pt modelId="{77F89A3E-46B5-432D-9106-F156E94CED82}" type="pres">
      <dgm:prSet presAssocID="{C7115F45-B180-4983-B201-B7EDBC8D43E2}" presName="imagNode" presStyleLbl="fgImgPlace1" presStyleIdx="5" presStyleCnt="6" custScaleY="101308"/>
      <dgm:spPr>
        <a:blipFill rotWithShape="1">
          <a:blip xmlns:r="http://schemas.openxmlformats.org/officeDocument/2006/relationships" r:embed="rId7"/>
          <a:stretch>
            <a:fillRect/>
          </a:stretch>
        </a:blipFill>
      </dgm:spPr>
    </dgm:pt>
  </dgm:ptLst>
  <dgm:cxnLst>
    <dgm:cxn modelId="{B9B85342-AC50-4E97-8E9E-2FD870B1E881}" srcId="{AA690160-D328-4B69-A035-90D3C82FA0A6}" destId="{5DF8D196-4D3D-4940-9F32-682169997D7A}" srcOrd="3" destOrd="0" parTransId="{51CE1848-AB2A-4E28-8CF5-8442E546E0C5}" sibTransId="{90C1E242-23BD-452C-B222-DCFA2D4DAE3B}"/>
    <dgm:cxn modelId="{7FBAE3D9-519B-4DFF-AAF8-A61829FADC37}" type="presOf" srcId="{CAE5F0D1-5C6A-4BF8-ACC0-DB67084C99C7}" destId="{457BDABD-B109-4E53-BAC6-96C6F4E0F45A}" srcOrd="0" destOrd="0" presId="urn:microsoft.com/office/officeart/2005/8/layout/pList2#1"/>
    <dgm:cxn modelId="{64A48737-103B-45EB-A32A-321CABCC7DA9}" type="presOf" srcId="{C20F2834-7A4B-463C-ABDE-12FFE93933A3}" destId="{9B706799-997B-4F74-B652-58B58A51EA58}" srcOrd="0" destOrd="0" presId="urn:microsoft.com/office/officeart/2005/8/layout/pList2#1"/>
    <dgm:cxn modelId="{7804634F-CEC3-4C50-91ED-B2D818A1DF50}" type="presOf" srcId="{5DF8D196-4D3D-4940-9F32-682169997D7A}" destId="{87B5BDBA-3C7A-41F1-8C33-F13937A84B36}" srcOrd="0" destOrd="0" presId="urn:microsoft.com/office/officeart/2005/8/layout/pList2#1"/>
    <dgm:cxn modelId="{A4DB71B9-06B8-4F62-9F56-4C9ED2EEB015}" type="presOf" srcId="{77AF15ED-F058-4A0B-B979-9880C6062DF0}" destId="{5284ED54-4761-44DA-8086-D5FD397A1C95}" srcOrd="0" destOrd="0" presId="urn:microsoft.com/office/officeart/2005/8/layout/pList2#1"/>
    <dgm:cxn modelId="{5B13E991-EAF6-45FE-850A-16D82119E868}" type="presOf" srcId="{A91F7A1B-DD1E-4B26-839C-2A5EF0A403AD}" destId="{3DB5F289-A8C3-40D5-8393-8636D9BFFD29}" srcOrd="0" destOrd="0" presId="urn:microsoft.com/office/officeart/2005/8/layout/pList2#1"/>
    <dgm:cxn modelId="{4C839C11-576D-4F8B-A506-F28B1DFFF881}" srcId="{AA690160-D328-4B69-A035-90D3C82FA0A6}" destId="{C20F2834-7A4B-463C-ABDE-12FFE93933A3}" srcOrd="4" destOrd="0" parTransId="{BCFE97E8-F389-4CB9-AF67-54F99688D24C}" sibTransId="{CAE5F0D1-5C6A-4BF8-ACC0-DB67084C99C7}"/>
    <dgm:cxn modelId="{7417CC53-98FE-43F4-BF56-8508FB7DA803}" srcId="{AA690160-D328-4B69-A035-90D3C82FA0A6}" destId="{5DD0A7D4-5781-4819-AF33-C5CE25A2D297}" srcOrd="1" destOrd="0" parTransId="{05B7C26E-C389-4346-849B-05526EF2C457}" sibTransId="{FD53903F-8A86-4D24-917A-36748269F973}"/>
    <dgm:cxn modelId="{9995E99A-D3D2-49FE-BA81-7761E2930EC6}" type="presOf" srcId="{E3B236AA-E864-46E4-BC91-F2D73633FEA4}" destId="{A9D6457D-CBBF-4A28-8C38-C3F75EA43CF1}" srcOrd="0" destOrd="0" presId="urn:microsoft.com/office/officeart/2005/8/layout/pList2#1"/>
    <dgm:cxn modelId="{68CE3F3A-1DC8-4879-AEB9-EC95C7B3A3A0}" type="presOf" srcId="{90C1E242-23BD-452C-B222-DCFA2D4DAE3B}" destId="{CA6E58D0-F06D-4082-9183-0F2955E6C631}" srcOrd="0" destOrd="0" presId="urn:microsoft.com/office/officeart/2005/8/layout/pList2#1"/>
    <dgm:cxn modelId="{E89C488A-FBE0-4B7F-9E15-FE38FEA59E08}" type="presOf" srcId="{5DD0A7D4-5781-4819-AF33-C5CE25A2D297}" destId="{E4B0666F-2CF1-4C21-A251-46E6EBFF7C1D}" srcOrd="0" destOrd="0" presId="urn:microsoft.com/office/officeart/2005/8/layout/pList2#1"/>
    <dgm:cxn modelId="{092D8737-3CD8-4756-81D7-BA2D3C1A70C1}" type="presOf" srcId="{AA690160-D328-4B69-A035-90D3C82FA0A6}" destId="{9E4DC8AD-1AC7-4E53-B32C-25202AFDB195}" srcOrd="0" destOrd="0" presId="urn:microsoft.com/office/officeart/2005/8/layout/pList2#1"/>
    <dgm:cxn modelId="{E76555F1-5586-4FAE-91FA-207A2BABF515}" srcId="{AA690160-D328-4B69-A035-90D3C82FA0A6}" destId="{C7115F45-B180-4983-B201-B7EDBC8D43E2}" srcOrd="5" destOrd="0" parTransId="{9E9D0EB8-D522-4850-83A5-B4154458CA0E}" sibTransId="{2292D855-27EE-48E6-B4CE-9F467EB66576}"/>
    <dgm:cxn modelId="{9A40B199-C1E6-4AA6-9486-07915ED7CAE7}" srcId="{AA690160-D328-4B69-A035-90D3C82FA0A6}" destId="{476E4177-EF8D-419E-AB8A-93E66CC82482}" srcOrd="0" destOrd="0" parTransId="{50A25A56-CEA1-40EB-822C-18475EA4B47A}" sibTransId="{A91F7A1B-DD1E-4B26-839C-2A5EF0A403AD}"/>
    <dgm:cxn modelId="{4A80E797-ED3E-43E9-8E36-54C05D2F007F}" type="presOf" srcId="{FD53903F-8A86-4D24-917A-36748269F973}" destId="{CAAEED2F-AC44-4514-84C2-160FDC42F579}" srcOrd="0" destOrd="0" presId="urn:microsoft.com/office/officeart/2005/8/layout/pList2#1"/>
    <dgm:cxn modelId="{C77058EC-C9CB-417E-8CED-852CF3E8D310}" type="presOf" srcId="{476E4177-EF8D-419E-AB8A-93E66CC82482}" destId="{2572025E-E8B8-4F94-94D0-DC22D7F762FB}" srcOrd="0" destOrd="0" presId="urn:microsoft.com/office/officeart/2005/8/layout/pList2#1"/>
    <dgm:cxn modelId="{04E73EA8-5176-4EED-A93B-47CFD688C87D}" type="presOf" srcId="{C7115F45-B180-4983-B201-B7EDBC8D43E2}" destId="{EF3F7C62-47D4-4DE1-98D1-68F2C3B86012}" srcOrd="0" destOrd="0" presId="urn:microsoft.com/office/officeart/2005/8/layout/pList2#1"/>
    <dgm:cxn modelId="{CD3B69F4-72CF-49E2-8926-8FD63E771977}" srcId="{AA690160-D328-4B69-A035-90D3C82FA0A6}" destId="{77AF15ED-F058-4A0B-B979-9880C6062DF0}" srcOrd="2" destOrd="0" parTransId="{0DF2CDB2-0880-4047-8447-A17EAE7580E4}" sibTransId="{E3B236AA-E864-46E4-BC91-F2D73633FEA4}"/>
    <dgm:cxn modelId="{83A6A5AF-0066-4DD4-857E-BEF9A891B8F7}" type="presParOf" srcId="{9E4DC8AD-1AC7-4E53-B32C-25202AFDB195}" destId="{ACBF4AF3-FAB8-444C-81AB-52C89640E279}" srcOrd="0" destOrd="0" presId="urn:microsoft.com/office/officeart/2005/8/layout/pList2#1"/>
    <dgm:cxn modelId="{1275FA18-D9A8-490A-B853-54C34BE5B06A}" type="presParOf" srcId="{9E4DC8AD-1AC7-4E53-B32C-25202AFDB195}" destId="{78248EF9-FFBB-4EB0-94C4-16A1D0A1A170}" srcOrd="1" destOrd="0" presId="urn:microsoft.com/office/officeart/2005/8/layout/pList2#1"/>
    <dgm:cxn modelId="{56D8CCB8-F452-4229-A862-3851952831FC}" type="presParOf" srcId="{78248EF9-FFBB-4EB0-94C4-16A1D0A1A170}" destId="{CC8831C0-DF59-484B-83B2-A708366B3EB6}" srcOrd="0" destOrd="0" presId="urn:microsoft.com/office/officeart/2005/8/layout/pList2#1"/>
    <dgm:cxn modelId="{4F66DCDB-7B8F-4A01-BC88-C28FAE12EFE5}" type="presParOf" srcId="{CC8831C0-DF59-484B-83B2-A708366B3EB6}" destId="{2572025E-E8B8-4F94-94D0-DC22D7F762FB}" srcOrd="0" destOrd="0" presId="urn:microsoft.com/office/officeart/2005/8/layout/pList2#1"/>
    <dgm:cxn modelId="{0245DB0F-F32D-4413-B9F0-4FAF5E13C10D}" type="presParOf" srcId="{CC8831C0-DF59-484B-83B2-A708366B3EB6}" destId="{2E2B4276-DB06-4C66-80FF-919CDE10A5FE}" srcOrd="1" destOrd="0" presId="urn:microsoft.com/office/officeart/2005/8/layout/pList2#1"/>
    <dgm:cxn modelId="{6586279D-B1AA-429B-A1AA-C83A34B47866}" type="presParOf" srcId="{CC8831C0-DF59-484B-83B2-A708366B3EB6}" destId="{C43EB61A-2E04-409F-8F87-79F190ED3CE0}" srcOrd="2" destOrd="0" presId="urn:microsoft.com/office/officeart/2005/8/layout/pList2#1"/>
    <dgm:cxn modelId="{F4E98B6E-2261-4BFE-8C3A-C901707FBF5F}" type="presParOf" srcId="{78248EF9-FFBB-4EB0-94C4-16A1D0A1A170}" destId="{3DB5F289-A8C3-40D5-8393-8636D9BFFD29}" srcOrd="1" destOrd="0" presId="urn:microsoft.com/office/officeart/2005/8/layout/pList2#1"/>
    <dgm:cxn modelId="{6F777843-637C-41F7-B7F9-4E97ED72847D}" type="presParOf" srcId="{78248EF9-FFBB-4EB0-94C4-16A1D0A1A170}" destId="{0C509E44-86D3-42D8-94FF-9B9788BAB857}" srcOrd="2" destOrd="0" presId="urn:microsoft.com/office/officeart/2005/8/layout/pList2#1"/>
    <dgm:cxn modelId="{BAC4C724-ECA7-4D84-BB0C-6792E815B1A4}" type="presParOf" srcId="{0C509E44-86D3-42D8-94FF-9B9788BAB857}" destId="{E4B0666F-2CF1-4C21-A251-46E6EBFF7C1D}" srcOrd="0" destOrd="0" presId="urn:microsoft.com/office/officeart/2005/8/layout/pList2#1"/>
    <dgm:cxn modelId="{83592963-DB9F-46F7-B9BA-023C5531DF0F}" type="presParOf" srcId="{0C509E44-86D3-42D8-94FF-9B9788BAB857}" destId="{BBFA0B92-8C45-4EAA-A200-A78384D846A7}" srcOrd="1" destOrd="0" presId="urn:microsoft.com/office/officeart/2005/8/layout/pList2#1"/>
    <dgm:cxn modelId="{EA4F0CEB-4BCA-4CDD-BCCD-859208CF67B7}" type="presParOf" srcId="{0C509E44-86D3-42D8-94FF-9B9788BAB857}" destId="{BF646D7A-C7D0-4489-A68F-61F32B7DB0C6}" srcOrd="2" destOrd="0" presId="urn:microsoft.com/office/officeart/2005/8/layout/pList2#1"/>
    <dgm:cxn modelId="{FA58176D-99A5-4365-B094-70784CB7938C}" type="presParOf" srcId="{78248EF9-FFBB-4EB0-94C4-16A1D0A1A170}" destId="{CAAEED2F-AC44-4514-84C2-160FDC42F579}" srcOrd="3" destOrd="0" presId="urn:microsoft.com/office/officeart/2005/8/layout/pList2#1"/>
    <dgm:cxn modelId="{E16DFC27-E181-4950-B39E-505ED5480DCF}" type="presParOf" srcId="{78248EF9-FFBB-4EB0-94C4-16A1D0A1A170}" destId="{3617A269-0CD9-4948-9932-FA1AD12DE27E}" srcOrd="4" destOrd="0" presId="urn:microsoft.com/office/officeart/2005/8/layout/pList2#1"/>
    <dgm:cxn modelId="{DC5F3808-4E03-4E8E-BBAB-F9A30AA5BD65}" type="presParOf" srcId="{3617A269-0CD9-4948-9932-FA1AD12DE27E}" destId="{5284ED54-4761-44DA-8086-D5FD397A1C95}" srcOrd="0" destOrd="0" presId="urn:microsoft.com/office/officeart/2005/8/layout/pList2#1"/>
    <dgm:cxn modelId="{BCEC5F7D-3811-4DB2-938E-6E9F57D53451}" type="presParOf" srcId="{3617A269-0CD9-4948-9932-FA1AD12DE27E}" destId="{9666B65F-B8AB-44AD-8F33-AF566667E781}" srcOrd="1" destOrd="0" presId="urn:microsoft.com/office/officeart/2005/8/layout/pList2#1"/>
    <dgm:cxn modelId="{88F34480-1834-4178-B424-531F67D01E87}" type="presParOf" srcId="{3617A269-0CD9-4948-9932-FA1AD12DE27E}" destId="{41BC1ABA-1F87-4B1E-94EC-41724CD12655}" srcOrd="2" destOrd="0" presId="urn:microsoft.com/office/officeart/2005/8/layout/pList2#1"/>
    <dgm:cxn modelId="{F6F4CE3A-D9AF-416A-886F-74E7B2D9A289}" type="presParOf" srcId="{78248EF9-FFBB-4EB0-94C4-16A1D0A1A170}" destId="{A9D6457D-CBBF-4A28-8C38-C3F75EA43CF1}" srcOrd="5" destOrd="0" presId="urn:microsoft.com/office/officeart/2005/8/layout/pList2#1"/>
    <dgm:cxn modelId="{74A44BDD-E23C-44BE-9144-1E327045FFFA}" type="presParOf" srcId="{78248EF9-FFBB-4EB0-94C4-16A1D0A1A170}" destId="{CDFA4098-C274-4C84-9513-F0698696D98A}" srcOrd="6" destOrd="0" presId="urn:microsoft.com/office/officeart/2005/8/layout/pList2#1"/>
    <dgm:cxn modelId="{C820AD59-8EE3-48EC-B47B-71E4E1D0FAF4}" type="presParOf" srcId="{CDFA4098-C274-4C84-9513-F0698696D98A}" destId="{87B5BDBA-3C7A-41F1-8C33-F13937A84B36}" srcOrd="0" destOrd="0" presId="urn:microsoft.com/office/officeart/2005/8/layout/pList2#1"/>
    <dgm:cxn modelId="{9A099587-AE24-4FC4-8E3D-6B26133D5DBA}" type="presParOf" srcId="{CDFA4098-C274-4C84-9513-F0698696D98A}" destId="{928528D1-DD5F-4687-9BFE-878C43D23D5D}" srcOrd="1" destOrd="0" presId="urn:microsoft.com/office/officeart/2005/8/layout/pList2#1"/>
    <dgm:cxn modelId="{5CACF131-07C7-4002-96DA-C1EAE31F4F0C}" type="presParOf" srcId="{CDFA4098-C274-4C84-9513-F0698696D98A}" destId="{D88C7409-AB93-4FE3-A61D-F51EE8A4B008}" srcOrd="2" destOrd="0" presId="urn:microsoft.com/office/officeart/2005/8/layout/pList2#1"/>
    <dgm:cxn modelId="{CF21AC96-23C5-437E-B2FC-1FDFC19BB382}" type="presParOf" srcId="{78248EF9-FFBB-4EB0-94C4-16A1D0A1A170}" destId="{CA6E58D0-F06D-4082-9183-0F2955E6C631}" srcOrd="7" destOrd="0" presId="urn:microsoft.com/office/officeart/2005/8/layout/pList2#1"/>
    <dgm:cxn modelId="{86510D9F-53C3-41F4-BEBA-60CCA738B1B4}" type="presParOf" srcId="{78248EF9-FFBB-4EB0-94C4-16A1D0A1A170}" destId="{8AC8F713-1879-4B70-BB31-C5C195E24471}" srcOrd="8" destOrd="0" presId="urn:microsoft.com/office/officeart/2005/8/layout/pList2#1"/>
    <dgm:cxn modelId="{4F52C690-A341-4AC2-AD50-85014DB7D962}" type="presParOf" srcId="{8AC8F713-1879-4B70-BB31-C5C195E24471}" destId="{9B706799-997B-4F74-B652-58B58A51EA58}" srcOrd="0" destOrd="0" presId="urn:microsoft.com/office/officeart/2005/8/layout/pList2#1"/>
    <dgm:cxn modelId="{7268F798-A971-4D98-BF0F-3EBA7E6DABDA}" type="presParOf" srcId="{8AC8F713-1879-4B70-BB31-C5C195E24471}" destId="{AF8C36F4-A127-4733-8CAC-70994BB842F2}" srcOrd="1" destOrd="0" presId="urn:microsoft.com/office/officeart/2005/8/layout/pList2#1"/>
    <dgm:cxn modelId="{CFBD8DD7-5664-415A-B1BA-46FD267C461E}" type="presParOf" srcId="{8AC8F713-1879-4B70-BB31-C5C195E24471}" destId="{B68F94D2-D73D-420A-802B-DFDC9BE4ED4C}" srcOrd="2" destOrd="0" presId="urn:microsoft.com/office/officeart/2005/8/layout/pList2#1"/>
    <dgm:cxn modelId="{987BB26C-3369-4ACD-9D53-5C1C56C1256E}" type="presParOf" srcId="{78248EF9-FFBB-4EB0-94C4-16A1D0A1A170}" destId="{457BDABD-B109-4E53-BAC6-96C6F4E0F45A}" srcOrd="9" destOrd="0" presId="urn:microsoft.com/office/officeart/2005/8/layout/pList2#1"/>
    <dgm:cxn modelId="{79D4ED82-2369-41F3-B75D-1808F7313410}" type="presParOf" srcId="{78248EF9-FFBB-4EB0-94C4-16A1D0A1A170}" destId="{191E0DA2-ACC1-479A-BA90-E0F34769FD2D}" srcOrd="10" destOrd="0" presId="urn:microsoft.com/office/officeart/2005/8/layout/pList2#1"/>
    <dgm:cxn modelId="{A45D4559-8D3B-45AE-B50D-A802F3AC1FAB}" type="presParOf" srcId="{191E0DA2-ACC1-479A-BA90-E0F34769FD2D}" destId="{EF3F7C62-47D4-4DE1-98D1-68F2C3B86012}" srcOrd="0" destOrd="0" presId="urn:microsoft.com/office/officeart/2005/8/layout/pList2#1"/>
    <dgm:cxn modelId="{F699FF08-19DB-41FF-ADAE-E4D65DC7A4C5}" type="presParOf" srcId="{191E0DA2-ACC1-479A-BA90-E0F34769FD2D}" destId="{EB820623-C704-4D26-AA35-46CB1B41EAFB}" srcOrd="1" destOrd="0" presId="urn:microsoft.com/office/officeart/2005/8/layout/pList2#1"/>
    <dgm:cxn modelId="{3BA8DBCA-490F-4BC4-830A-66D35078AAD1}" type="presParOf" srcId="{191E0DA2-ACC1-479A-BA90-E0F34769FD2D}" destId="{77F89A3E-46B5-432D-9106-F156E94CED82}" srcOrd="2" destOrd="0" presId="urn:microsoft.com/office/officeart/2005/8/layout/pList2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BF4AF3-FAB8-444C-81AB-52C89640E279}">
      <dsp:nvSpPr>
        <dsp:cNvPr id="0" name=""/>
        <dsp:cNvSpPr/>
      </dsp:nvSpPr>
      <dsp:spPr>
        <a:xfrm>
          <a:off x="0" y="0"/>
          <a:ext cx="9891395" cy="1783080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89804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3EB61A-2E04-409F-8F87-79F190ED3CE0}">
      <dsp:nvSpPr>
        <dsp:cNvPr id="0" name=""/>
        <dsp:cNvSpPr/>
      </dsp:nvSpPr>
      <dsp:spPr>
        <a:xfrm>
          <a:off x="199502" y="229192"/>
          <a:ext cx="1421018" cy="1307592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572025E-E8B8-4F94-94D0-DC22D7F762FB}">
      <dsp:nvSpPr>
        <dsp:cNvPr id="0" name=""/>
        <dsp:cNvSpPr/>
      </dsp:nvSpPr>
      <dsp:spPr>
        <a:xfrm rot="10800000">
          <a:off x="176737" y="1779048"/>
          <a:ext cx="1421018" cy="2179320"/>
        </a:xfrm>
        <a:prstGeom prst="round2SameRect">
          <a:avLst>
            <a:gd name="adj1" fmla="val 10500"/>
            <a:gd name="adj2" fmla="val 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3152" tIns="274320" rIns="73152" bIns="128016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u="sng" kern="1200" dirty="0">
              <a:latin typeface="Microsoft JhengHei" pitchFamily="34" charset="-120"/>
              <a:ea typeface="Microsoft JhengHei" pitchFamily="34" charset="-120"/>
            </a:rPr>
            <a:t>熊空休閒農場</a:t>
          </a:r>
          <a:endParaRPr lang="en-US" altLang="zh-TW" sz="1800" b="1" u="sng" kern="1200" dirty="0">
            <a:latin typeface="Microsoft JhengHei" pitchFamily="34" charset="-120"/>
            <a:ea typeface="Microsoft JhengHei" pitchFamily="34" charset="-120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>
              <a:latin typeface="+mn-ea"/>
              <a:ea typeface="+mn-ea"/>
            </a:rPr>
            <a:t>規模</a:t>
          </a:r>
          <a:r>
            <a:rPr lang="en-US" altLang="zh-TW" sz="1800" kern="1200" dirty="0">
              <a:latin typeface="+mn-ea"/>
              <a:ea typeface="+mn-ea"/>
            </a:rPr>
            <a:t>:165</a:t>
          </a:r>
          <a:r>
            <a:rPr lang="zh-TW" altLang="en-US" sz="1800" kern="1200" dirty="0">
              <a:latin typeface="+mn-ea"/>
              <a:ea typeface="+mn-ea"/>
            </a:rPr>
            <a:t>公頃</a:t>
          </a:r>
          <a:r>
            <a:rPr lang="en-US" altLang="zh-TW" sz="1600" kern="1200" dirty="0">
              <a:latin typeface="+mn-ea"/>
              <a:ea typeface="+mn-ea"/>
            </a:rPr>
            <a:t>(</a:t>
          </a:r>
          <a:r>
            <a:rPr lang="zh-TW" altLang="en-US" sz="1600" kern="1200" dirty="0">
              <a:latin typeface="+mn-ea"/>
              <a:ea typeface="+mn-ea"/>
            </a:rPr>
            <a:t>茶園佔</a:t>
          </a:r>
          <a:r>
            <a:rPr lang="en-US" altLang="zh-TW" sz="1600" kern="1200" dirty="0">
              <a:latin typeface="+mn-ea"/>
              <a:ea typeface="+mn-ea"/>
            </a:rPr>
            <a:t>5.6</a:t>
          </a:r>
          <a:r>
            <a:rPr lang="zh-TW" altLang="en-US" sz="1600" kern="1200" dirty="0">
              <a:latin typeface="+mn-ea"/>
            </a:rPr>
            <a:t>公頃</a:t>
          </a:r>
          <a:r>
            <a:rPr lang="en-US" altLang="zh-TW" sz="1600" kern="1200" dirty="0">
              <a:latin typeface="+mn-ea"/>
            </a:rPr>
            <a:t>)</a:t>
          </a:r>
          <a:endParaRPr lang="en-US" sz="1800" kern="1200" dirty="0">
            <a:latin typeface="Microsoft JhengHei" pitchFamily="34" charset="-120"/>
            <a:ea typeface="Microsoft JhengHei" pitchFamily="34" charset="-120"/>
          </a:endParaRPr>
        </a:p>
      </dsp:txBody>
      <dsp:txXfrm rot="10800000">
        <a:off x="220438" y="1779048"/>
        <a:ext cx="1333616" cy="2135619"/>
      </dsp:txXfrm>
    </dsp:sp>
    <dsp:sp modelId="{BF646D7A-C7D0-4489-A68F-61F32B7DB0C6}">
      <dsp:nvSpPr>
        <dsp:cNvPr id="0" name=""/>
        <dsp:cNvSpPr/>
      </dsp:nvSpPr>
      <dsp:spPr>
        <a:xfrm>
          <a:off x="1776946" y="229192"/>
          <a:ext cx="1421018" cy="130759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000" r="-9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4B0666F-2CF1-4C21-A251-46E6EBFF7C1D}">
      <dsp:nvSpPr>
        <dsp:cNvPr id="0" name=""/>
        <dsp:cNvSpPr/>
      </dsp:nvSpPr>
      <dsp:spPr>
        <a:xfrm rot="10800000">
          <a:off x="1776946" y="1779048"/>
          <a:ext cx="1421018" cy="2179320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2">
                <a:hueOff val="936304"/>
                <a:satOff val="-1168"/>
                <a:lumOff val="275"/>
                <a:alphaOff val="0"/>
                <a:shade val="51000"/>
                <a:satMod val="130000"/>
              </a:schemeClr>
            </a:gs>
            <a:gs pos="80000">
              <a:schemeClr val="accent2">
                <a:hueOff val="936304"/>
                <a:satOff val="-1168"/>
                <a:lumOff val="275"/>
                <a:alphaOff val="0"/>
                <a:shade val="93000"/>
                <a:satMod val="130000"/>
              </a:schemeClr>
            </a:gs>
            <a:gs pos="100000">
              <a:schemeClr val="accent2">
                <a:hueOff val="936304"/>
                <a:satOff val="-1168"/>
                <a:lumOff val="27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3152" tIns="274320" rIns="73152" bIns="128016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u="sng" kern="1200" dirty="0">
              <a:latin typeface="Microsoft JhengHei" pitchFamily="34" charset="-120"/>
              <a:ea typeface="Microsoft JhengHei" pitchFamily="34" charset="-120"/>
            </a:rPr>
            <a:t>大寮茶文館</a:t>
          </a:r>
          <a:endParaRPr lang="en-US" altLang="zh-TW" sz="1800" b="1" u="sng" kern="1200" dirty="0">
            <a:latin typeface="Microsoft JhengHei" pitchFamily="34" charset="-120"/>
            <a:ea typeface="Microsoft JhengHei" pitchFamily="34" charset="-120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>
              <a:latin typeface="+mn-ea"/>
              <a:ea typeface="+mn-ea"/>
            </a:rPr>
            <a:t>規模</a:t>
          </a:r>
          <a:r>
            <a:rPr lang="en-US" altLang="zh-TW" sz="1800" kern="1200" dirty="0">
              <a:latin typeface="+mn-ea"/>
              <a:ea typeface="+mn-ea"/>
            </a:rPr>
            <a:t>:3</a:t>
          </a:r>
          <a:r>
            <a:rPr lang="zh-TW" altLang="en-US" sz="1800" kern="1200" dirty="0">
              <a:latin typeface="+mn-ea"/>
              <a:ea typeface="+mn-ea"/>
            </a:rPr>
            <a:t>公頃</a:t>
          </a:r>
          <a:endParaRPr lang="en-US" sz="1800" kern="1200" dirty="0">
            <a:latin typeface="Microsoft JhengHei" pitchFamily="34" charset="-120"/>
            <a:ea typeface="Microsoft JhengHei" pitchFamily="34" charset="-120"/>
          </a:endParaRPr>
        </a:p>
      </dsp:txBody>
      <dsp:txXfrm rot="10800000">
        <a:off x="1820647" y="1779048"/>
        <a:ext cx="1333616" cy="2135619"/>
      </dsp:txXfrm>
    </dsp:sp>
    <dsp:sp modelId="{41BC1ABA-1F87-4B1E-94EC-41724CD12655}">
      <dsp:nvSpPr>
        <dsp:cNvPr id="0" name=""/>
        <dsp:cNvSpPr/>
      </dsp:nvSpPr>
      <dsp:spPr>
        <a:xfrm>
          <a:off x="3377141" y="229192"/>
          <a:ext cx="1421018" cy="130759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1000" r="-41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284ED54-4761-44DA-8086-D5FD397A1C95}">
      <dsp:nvSpPr>
        <dsp:cNvPr id="0" name=""/>
        <dsp:cNvSpPr/>
      </dsp:nvSpPr>
      <dsp:spPr>
        <a:xfrm rot="10800000">
          <a:off x="3300946" y="1779048"/>
          <a:ext cx="1421018" cy="2179320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2">
                <a:hueOff val="1872608"/>
                <a:satOff val="-2336"/>
                <a:lumOff val="549"/>
                <a:alphaOff val="0"/>
                <a:shade val="51000"/>
                <a:satMod val="130000"/>
              </a:schemeClr>
            </a:gs>
            <a:gs pos="80000">
              <a:schemeClr val="accent2">
                <a:hueOff val="1872608"/>
                <a:satOff val="-2336"/>
                <a:lumOff val="549"/>
                <a:alphaOff val="0"/>
                <a:shade val="93000"/>
                <a:satMod val="130000"/>
              </a:schemeClr>
            </a:gs>
            <a:gs pos="100000">
              <a:schemeClr val="accent2">
                <a:hueOff val="1872608"/>
                <a:satOff val="-2336"/>
                <a:lumOff val="54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3152" tIns="274320" rIns="73152" bIns="128016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u="sng" kern="1200" dirty="0">
              <a:latin typeface="Microsoft JhengHei" pitchFamily="34" charset="-120"/>
              <a:ea typeface="Microsoft JhengHei" pitchFamily="34" charset="-120"/>
            </a:rPr>
            <a:t>大溪老茶廠</a:t>
          </a:r>
          <a:endParaRPr lang="en-US" altLang="zh-TW" sz="1800" b="1" u="sng" kern="1200" dirty="0">
            <a:latin typeface="Microsoft JhengHei" pitchFamily="34" charset="-120"/>
            <a:ea typeface="Microsoft JhengHei" pitchFamily="34" charset="-120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>
              <a:latin typeface="+mn-ea"/>
              <a:ea typeface="+mn-ea"/>
            </a:rPr>
            <a:t>規模</a:t>
          </a:r>
          <a:r>
            <a:rPr lang="en-US" altLang="zh-TW" sz="1800" kern="1200" dirty="0">
              <a:latin typeface="+mn-ea"/>
              <a:ea typeface="+mn-ea"/>
            </a:rPr>
            <a:t>:</a:t>
          </a:r>
          <a:r>
            <a:rPr lang="en-US" altLang="zh-TW" sz="1800" kern="1200" dirty="0">
              <a:latin typeface="+mn-ea"/>
            </a:rPr>
            <a:t>3.7</a:t>
          </a:r>
          <a:r>
            <a:rPr lang="zh-TW" altLang="en-US" sz="1800" kern="1200" dirty="0">
              <a:latin typeface="+mn-ea"/>
            </a:rPr>
            <a:t>公頃</a:t>
          </a:r>
          <a:endParaRPr lang="en-US" sz="1800" kern="1200" dirty="0">
            <a:latin typeface="Microsoft JhengHei" pitchFamily="34" charset="-120"/>
            <a:ea typeface="Microsoft JhengHei" pitchFamily="34" charset="-120"/>
          </a:endParaRPr>
        </a:p>
      </dsp:txBody>
      <dsp:txXfrm rot="10800000">
        <a:off x="3344647" y="1779048"/>
        <a:ext cx="1333616" cy="2135619"/>
      </dsp:txXfrm>
    </dsp:sp>
    <dsp:sp modelId="{D88C7409-AB93-4FE3-A61D-F51EE8A4B008}">
      <dsp:nvSpPr>
        <dsp:cNvPr id="0" name=""/>
        <dsp:cNvSpPr/>
      </dsp:nvSpPr>
      <dsp:spPr>
        <a:xfrm>
          <a:off x="4924346" y="229192"/>
          <a:ext cx="1421018" cy="130759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7B5BDBA-3C7A-41F1-8C33-F13937A84B36}">
      <dsp:nvSpPr>
        <dsp:cNvPr id="0" name=""/>
        <dsp:cNvSpPr/>
      </dsp:nvSpPr>
      <dsp:spPr>
        <a:xfrm rot="10800000">
          <a:off x="4932233" y="1779048"/>
          <a:ext cx="1421018" cy="2179320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2">
                <a:hueOff val="2808911"/>
                <a:satOff val="-3503"/>
                <a:lumOff val="824"/>
                <a:alphaOff val="0"/>
                <a:shade val="51000"/>
                <a:satMod val="130000"/>
              </a:schemeClr>
            </a:gs>
            <a:gs pos="80000">
              <a:schemeClr val="accent2">
                <a:hueOff val="2808911"/>
                <a:satOff val="-3503"/>
                <a:lumOff val="824"/>
                <a:alphaOff val="0"/>
                <a:shade val="93000"/>
                <a:satMod val="130000"/>
              </a:schemeClr>
            </a:gs>
            <a:gs pos="100000">
              <a:schemeClr val="accent2">
                <a:hueOff val="2808911"/>
                <a:satOff val="-3503"/>
                <a:lumOff val="82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3152" tIns="274320" rIns="73152" bIns="128016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u="sng" kern="1200" dirty="0">
              <a:latin typeface="Microsoft JhengHei" pitchFamily="34" charset="-120"/>
              <a:ea typeface="Microsoft JhengHei" pitchFamily="34" charset="-120"/>
            </a:rPr>
            <a:t>銅鑼茶廠</a:t>
          </a:r>
          <a:endParaRPr lang="en-US" altLang="zh-TW" sz="1800" b="1" u="sng" kern="1200" dirty="0">
            <a:latin typeface="Microsoft JhengHei" pitchFamily="34" charset="-120"/>
            <a:ea typeface="Microsoft JhengHei" pitchFamily="34" charset="-120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>
              <a:latin typeface="+mn-ea"/>
              <a:ea typeface="+mn-ea"/>
            </a:rPr>
            <a:t>規模</a:t>
          </a:r>
          <a:r>
            <a:rPr lang="en-US" altLang="zh-TW" sz="1800" kern="1200" dirty="0">
              <a:latin typeface="+mn-ea"/>
              <a:ea typeface="+mn-ea"/>
            </a:rPr>
            <a:t>:30</a:t>
          </a:r>
          <a:r>
            <a:rPr lang="zh-TW" altLang="en-US" sz="1800" kern="1200" dirty="0">
              <a:latin typeface="+mn-ea"/>
              <a:ea typeface="+mn-ea"/>
            </a:rPr>
            <a:t>公頃</a:t>
          </a:r>
          <a:endParaRPr lang="en-US" sz="1800" kern="1200" dirty="0">
            <a:latin typeface="Microsoft JhengHei" pitchFamily="34" charset="-120"/>
            <a:ea typeface="Microsoft JhengHei" pitchFamily="34" charset="-120"/>
          </a:endParaRPr>
        </a:p>
      </dsp:txBody>
      <dsp:txXfrm rot="10800000">
        <a:off x="4975934" y="1779048"/>
        <a:ext cx="1333616" cy="2135619"/>
      </dsp:txXfrm>
    </dsp:sp>
    <dsp:sp modelId="{B68F94D2-D73D-420A-802B-DFDC9BE4ED4C}">
      <dsp:nvSpPr>
        <dsp:cNvPr id="0" name=""/>
        <dsp:cNvSpPr/>
      </dsp:nvSpPr>
      <dsp:spPr>
        <a:xfrm>
          <a:off x="6553501" y="229192"/>
          <a:ext cx="1473752" cy="1324695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B706799-997B-4F74-B652-58B58A51EA58}">
      <dsp:nvSpPr>
        <dsp:cNvPr id="0" name=""/>
        <dsp:cNvSpPr/>
      </dsp:nvSpPr>
      <dsp:spPr>
        <a:xfrm rot="10800000">
          <a:off x="6501343" y="1779048"/>
          <a:ext cx="1421018" cy="2179320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2">
                <a:hueOff val="3745215"/>
                <a:satOff val="-4671"/>
                <a:lumOff val="1098"/>
                <a:alphaOff val="0"/>
                <a:shade val="51000"/>
                <a:satMod val="130000"/>
              </a:schemeClr>
            </a:gs>
            <a:gs pos="80000">
              <a:schemeClr val="accent2">
                <a:hueOff val="3745215"/>
                <a:satOff val="-4671"/>
                <a:lumOff val="1098"/>
                <a:alphaOff val="0"/>
                <a:shade val="93000"/>
                <a:satMod val="130000"/>
              </a:schemeClr>
            </a:gs>
            <a:gs pos="100000">
              <a:schemeClr val="accent2">
                <a:hueOff val="3745215"/>
                <a:satOff val="-4671"/>
                <a:lumOff val="109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3152" tIns="274320" rIns="73152" bIns="128016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u="sng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日月老茶廠</a:t>
          </a:r>
          <a:endParaRPr lang="en-US" altLang="zh-TW" sz="1800" b="1" u="sng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規模</a:t>
          </a:r>
          <a:r>
            <a:rPr lang="en-US" altLang="zh-TW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:21</a:t>
          </a: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公頃</a:t>
          </a:r>
          <a:endParaRPr 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 rot="10800000">
        <a:off x="6545044" y="1779048"/>
        <a:ext cx="1333616" cy="2135619"/>
      </dsp:txXfrm>
    </dsp:sp>
    <dsp:sp modelId="{77F89A3E-46B5-432D-9106-F156E94CED82}">
      <dsp:nvSpPr>
        <dsp:cNvPr id="0" name=""/>
        <dsp:cNvSpPr/>
      </dsp:nvSpPr>
      <dsp:spPr>
        <a:xfrm>
          <a:off x="8169356" y="229192"/>
          <a:ext cx="1421018" cy="1324695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6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F3F7C62-47D4-4DE1-98D1-68F2C3B86012}">
      <dsp:nvSpPr>
        <dsp:cNvPr id="0" name=""/>
        <dsp:cNvSpPr/>
      </dsp:nvSpPr>
      <dsp:spPr>
        <a:xfrm rot="10800000">
          <a:off x="8177740" y="1779048"/>
          <a:ext cx="1421018" cy="2179320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3152" tIns="274320" rIns="73152" bIns="128016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u="sng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鹿篙咖啡莊園</a:t>
          </a:r>
          <a:endParaRPr lang="en-US" altLang="zh-TW" sz="1800" b="1" u="sng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規模</a:t>
          </a:r>
          <a:r>
            <a:rPr lang="en-US" altLang="zh-TW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:5</a:t>
          </a: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公頃</a:t>
          </a:r>
          <a:r>
            <a:rPr lang="en-US" altLang="zh-TW" sz="16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6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咖啡園佔</a:t>
          </a:r>
          <a:r>
            <a:rPr lang="en-US" altLang="zh-TW" sz="16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2.5</a:t>
          </a:r>
          <a:r>
            <a:rPr lang="zh-TW" altLang="en-US" sz="16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   公頃</a:t>
          </a:r>
          <a:r>
            <a:rPr lang="en-US" altLang="zh-TW" sz="16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en-US" sz="1600" b="1" u="sng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 rot="10800000">
        <a:off x="8221441" y="1779048"/>
        <a:ext cx="1333616" cy="21356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#1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2AFD3-8BC2-4C8F-95A9-6C386C9EB836}" type="datetimeFigureOut">
              <a:rPr lang="zh-TW" altLang="en-US" smtClean="0"/>
              <a:t>2020/12/9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D61C1F-4970-4BE1-9A47-705C07CA56F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1058630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862" cy="49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46" tIns="47774" rIns="95546" bIns="47774" numCol="1" anchor="t" anchorCtr="0" compatLnSpc="1">
            <a:prstTxWarp prst="textNoShape">
              <a:avLst/>
            </a:prstTxWarp>
          </a:bodyPr>
          <a:lstStyle>
            <a:lvl1pPr defTabSz="955699">
              <a:defRPr sz="1300"/>
            </a:lvl1pPr>
          </a:lstStyle>
          <a:p>
            <a:endParaRPr lang="en-US" altLang="zh-TW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294" y="0"/>
            <a:ext cx="2945862" cy="49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46" tIns="47774" rIns="95546" bIns="47774" numCol="1" anchor="t" anchorCtr="0" compatLnSpc="1">
            <a:prstTxWarp prst="textNoShape">
              <a:avLst/>
            </a:prstTxWarp>
          </a:bodyPr>
          <a:lstStyle>
            <a:lvl1pPr algn="r" defTabSz="955699">
              <a:defRPr sz="1300"/>
            </a:lvl1pPr>
          </a:lstStyle>
          <a:p>
            <a:endParaRPr lang="en-US" altLang="zh-TW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69938" y="746125"/>
            <a:ext cx="5259387" cy="3719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65" y="4716193"/>
            <a:ext cx="5438748" cy="4465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46" tIns="47774" rIns="95546" bIns="4777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306"/>
            <a:ext cx="2945862" cy="49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46" tIns="47774" rIns="95546" bIns="47774" numCol="1" anchor="b" anchorCtr="0" compatLnSpc="1">
            <a:prstTxWarp prst="textNoShape">
              <a:avLst/>
            </a:prstTxWarp>
          </a:bodyPr>
          <a:lstStyle>
            <a:lvl1pPr defTabSz="955699">
              <a:defRPr sz="1300"/>
            </a:lvl1pPr>
          </a:lstStyle>
          <a:p>
            <a:endParaRPr lang="en-US" altLang="zh-TW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294" y="9429306"/>
            <a:ext cx="2945862" cy="49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46" tIns="47774" rIns="95546" bIns="47774" numCol="1" anchor="b" anchorCtr="0" compatLnSpc="1">
            <a:prstTxWarp prst="textNoShape">
              <a:avLst/>
            </a:prstTxWarp>
          </a:bodyPr>
          <a:lstStyle>
            <a:lvl1pPr algn="r" defTabSz="955699">
              <a:defRPr sz="1300"/>
            </a:lvl1pPr>
          </a:lstStyle>
          <a:p>
            <a:fld id="{6778AB8A-8B66-4B71-91F6-2DD03D75190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4857072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fontAlgn="base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372527" algn="l" rtl="0" fontAlgn="base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745053" algn="l" rtl="0" fontAlgn="base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117580" algn="l" rtl="0" fontAlgn="base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490106" algn="l" rtl="0" fontAlgn="base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1862633" algn="l" defTabSz="74505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35159" algn="l" defTabSz="74505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07686" algn="l" defTabSz="74505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980212" algn="l" defTabSz="74505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71434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2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01735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3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888526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7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729677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107434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769938" y="746125"/>
            <a:ext cx="5259387" cy="3719513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10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017357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769938" y="746125"/>
            <a:ext cx="5259387" cy="3719513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11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017357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769938" y="746125"/>
            <a:ext cx="5259387" cy="3719513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12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888526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13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087505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891592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891592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89159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18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2122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pPr/>
              <a:t>19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55446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02005" y="2348895"/>
            <a:ext cx="9089390" cy="162077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604010" y="4284718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2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0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5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67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8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494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0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94386131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EBB59-EF07-4C77-A552-0F88411859CD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93841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44705" y="4858814"/>
            <a:ext cx="9089390" cy="1501751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44705" y="3204786"/>
            <a:ext cx="9089390" cy="165402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34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268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0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53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671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80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4940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07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07904093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34670" y="1764295"/>
            <a:ext cx="4722918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435812" y="1764295"/>
            <a:ext cx="4722918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25664831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4670" y="1692533"/>
            <a:ext cx="4724775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344" indent="0">
              <a:buNone/>
              <a:defRPr sz="2300" b="1"/>
            </a:lvl2pPr>
            <a:lvl3pPr marL="1042688" indent="0">
              <a:buNone/>
              <a:defRPr sz="2100" b="1"/>
            </a:lvl3pPr>
            <a:lvl4pPr marL="1564032" indent="0">
              <a:buNone/>
              <a:defRPr sz="1800" b="1"/>
            </a:lvl4pPr>
            <a:lvl5pPr marL="2085376" indent="0">
              <a:buNone/>
              <a:defRPr sz="1800" b="1"/>
            </a:lvl5pPr>
            <a:lvl6pPr marL="2606719" indent="0">
              <a:buNone/>
              <a:defRPr sz="1800" b="1"/>
            </a:lvl6pPr>
            <a:lvl7pPr marL="3128064" indent="0">
              <a:buNone/>
              <a:defRPr sz="1800" b="1"/>
            </a:lvl7pPr>
            <a:lvl8pPr marL="3649408" indent="0">
              <a:buNone/>
              <a:defRPr sz="1800" b="1"/>
            </a:lvl8pPr>
            <a:lvl9pPr marL="4170751" indent="0">
              <a:buNone/>
              <a:defRPr sz="18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34670" y="2397901"/>
            <a:ext cx="4724775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432102" y="1692533"/>
            <a:ext cx="4726631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344" indent="0">
              <a:buNone/>
              <a:defRPr sz="2300" b="1"/>
            </a:lvl2pPr>
            <a:lvl3pPr marL="1042688" indent="0">
              <a:buNone/>
              <a:defRPr sz="2100" b="1"/>
            </a:lvl3pPr>
            <a:lvl4pPr marL="1564032" indent="0">
              <a:buNone/>
              <a:defRPr sz="1800" b="1"/>
            </a:lvl4pPr>
            <a:lvl5pPr marL="2085376" indent="0">
              <a:buNone/>
              <a:defRPr sz="1800" b="1"/>
            </a:lvl5pPr>
            <a:lvl6pPr marL="2606719" indent="0">
              <a:buNone/>
              <a:defRPr sz="1800" b="1"/>
            </a:lvl6pPr>
            <a:lvl7pPr marL="3128064" indent="0">
              <a:buNone/>
              <a:defRPr sz="1800" b="1"/>
            </a:lvl7pPr>
            <a:lvl8pPr marL="3649408" indent="0">
              <a:buNone/>
              <a:defRPr sz="1800" b="1"/>
            </a:lvl8pPr>
            <a:lvl9pPr marL="4170751" indent="0">
              <a:buNone/>
              <a:defRPr sz="18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432102" y="2397901"/>
            <a:ext cx="4726631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12916140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84FEF-EE30-4DF3-9D68-B93F1E05956D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01507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7964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4673" y="301050"/>
            <a:ext cx="3518055" cy="12812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80822" y="301051"/>
            <a:ext cx="5977908" cy="6453328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34673" y="1582265"/>
            <a:ext cx="3518055" cy="5172114"/>
          </a:xfrm>
        </p:spPr>
        <p:txBody>
          <a:bodyPr/>
          <a:lstStyle>
            <a:lvl1pPr marL="0" indent="0">
              <a:buNone/>
              <a:defRPr sz="1600"/>
            </a:lvl1pPr>
            <a:lvl2pPr marL="521344" indent="0">
              <a:buNone/>
              <a:defRPr sz="1400"/>
            </a:lvl2pPr>
            <a:lvl3pPr marL="1042688" indent="0">
              <a:buNone/>
              <a:defRPr sz="1100"/>
            </a:lvl3pPr>
            <a:lvl4pPr marL="1564032" indent="0">
              <a:buNone/>
              <a:defRPr sz="1000"/>
            </a:lvl4pPr>
            <a:lvl5pPr marL="2085376" indent="0">
              <a:buNone/>
              <a:defRPr sz="1000"/>
            </a:lvl5pPr>
            <a:lvl6pPr marL="2606719" indent="0">
              <a:buNone/>
              <a:defRPr sz="1000"/>
            </a:lvl6pPr>
            <a:lvl7pPr marL="3128064" indent="0">
              <a:buNone/>
              <a:defRPr sz="1000"/>
            </a:lvl7pPr>
            <a:lvl8pPr marL="3649408" indent="0">
              <a:buNone/>
              <a:defRPr sz="1000"/>
            </a:lvl8pPr>
            <a:lvl9pPr marL="4170751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13206216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95981" y="5292884"/>
            <a:ext cx="6416040" cy="62485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095981" y="675613"/>
            <a:ext cx="6416040" cy="4536758"/>
          </a:xfrm>
        </p:spPr>
        <p:txBody>
          <a:bodyPr/>
          <a:lstStyle>
            <a:lvl1pPr marL="0" indent="0">
              <a:buNone/>
              <a:defRPr sz="3700"/>
            </a:lvl1pPr>
            <a:lvl2pPr marL="521344" indent="0">
              <a:buNone/>
              <a:defRPr sz="3200"/>
            </a:lvl2pPr>
            <a:lvl3pPr marL="1042688" indent="0">
              <a:buNone/>
              <a:defRPr sz="2700"/>
            </a:lvl3pPr>
            <a:lvl4pPr marL="1564032" indent="0">
              <a:buNone/>
              <a:defRPr sz="2300"/>
            </a:lvl4pPr>
            <a:lvl5pPr marL="2085376" indent="0">
              <a:buNone/>
              <a:defRPr sz="2300"/>
            </a:lvl5pPr>
            <a:lvl6pPr marL="2606719" indent="0">
              <a:buNone/>
              <a:defRPr sz="2300"/>
            </a:lvl6pPr>
            <a:lvl7pPr marL="3128064" indent="0">
              <a:buNone/>
              <a:defRPr sz="2300"/>
            </a:lvl7pPr>
            <a:lvl8pPr marL="3649408" indent="0">
              <a:buNone/>
              <a:defRPr sz="2300"/>
            </a:lvl8pPr>
            <a:lvl9pPr marL="4170751" indent="0">
              <a:buNone/>
              <a:defRPr sz="23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095981" y="5917739"/>
            <a:ext cx="6416040" cy="887398"/>
          </a:xfrm>
        </p:spPr>
        <p:txBody>
          <a:bodyPr/>
          <a:lstStyle>
            <a:lvl1pPr marL="0" indent="0">
              <a:buNone/>
              <a:defRPr sz="1600"/>
            </a:lvl1pPr>
            <a:lvl2pPr marL="521344" indent="0">
              <a:buNone/>
              <a:defRPr sz="1400"/>
            </a:lvl2pPr>
            <a:lvl3pPr marL="1042688" indent="0">
              <a:buNone/>
              <a:defRPr sz="1100"/>
            </a:lvl3pPr>
            <a:lvl4pPr marL="1564032" indent="0">
              <a:buNone/>
              <a:defRPr sz="1000"/>
            </a:lvl4pPr>
            <a:lvl5pPr marL="2085376" indent="0">
              <a:buNone/>
              <a:defRPr sz="1000"/>
            </a:lvl5pPr>
            <a:lvl6pPr marL="2606719" indent="0">
              <a:buNone/>
              <a:defRPr sz="1000"/>
            </a:lvl6pPr>
            <a:lvl7pPr marL="3128064" indent="0">
              <a:buNone/>
              <a:defRPr sz="1000"/>
            </a:lvl7pPr>
            <a:lvl8pPr marL="3649408" indent="0">
              <a:buNone/>
              <a:defRPr sz="1000"/>
            </a:lvl8pPr>
            <a:lvl9pPr marL="4170751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04073451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0138129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752715" y="302804"/>
            <a:ext cx="2406015" cy="645157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34670" y="302804"/>
            <a:ext cx="7039822" cy="645157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82632904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0" i="0">
                <a:solidFill>
                  <a:schemeClr val="bg1"/>
                </a:solidFill>
                <a:latin typeface="微軟正黑體"/>
                <a:cs typeface="微軟正黑體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090"/>
            <a:ext cx="4651629" cy="5693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090"/>
            <a:ext cx="4651629" cy="5693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67302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534670" y="302802"/>
            <a:ext cx="9624060" cy="1260211"/>
          </a:xfrm>
          <a:prstGeom prst="rect">
            <a:avLst/>
          </a:prstGeom>
        </p:spPr>
        <p:txBody>
          <a:bodyPr vert="horz" lIns="104269" tIns="52135" rIns="104269" bIns="52135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269" tIns="52135" rIns="104269" bIns="52135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534671" y="7008173"/>
            <a:ext cx="2495127" cy="402567"/>
          </a:xfrm>
          <a:prstGeom prst="rect">
            <a:avLst/>
          </a:prstGeom>
        </p:spPr>
        <p:txBody>
          <a:bodyPr vert="horz" lIns="104269" tIns="52135" rIns="104269" bIns="52135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653581" y="7008173"/>
            <a:ext cx="3386243" cy="402567"/>
          </a:xfrm>
          <a:prstGeom prst="rect">
            <a:avLst/>
          </a:prstGeom>
        </p:spPr>
        <p:txBody>
          <a:bodyPr vert="horz" lIns="104269" tIns="52135" rIns="104269" bIns="52135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663603" y="7008173"/>
            <a:ext cx="2495127" cy="402567"/>
          </a:xfrm>
          <a:prstGeom prst="rect">
            <a:avLst/>
          </a:prstGeom>
        </p:spPr>
        <p:txBody>
          <a:bodyPr vert="horz" lIns="104269" tIns="52135" rIns="104269" bIns="52135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EF6891-DA9C-4B00-9CCA-12D2542EF5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65702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  <p:sldLayoutId id="2147483904" r:id="rId12"/>
  </p:sldLayoutIdLst>
  <p:hf hdr="0" ftr="0" dt="0"/>
  <p:txStyles>
    <p:titleStyle>
      <a:lvl1pPr algn="ctr" defTabSz="1042688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007" indent="-391007" algn="l" defTabSz="1042688" rtl="0" eaLnBrk="1" latinLnBrk="0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184" indent="-325841" algn="l" defTabSz="1042688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360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704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048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7392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8735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0080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1424" indent="-260672" algn="l" defTabSz="1042688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344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2688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032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5376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6719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8064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9408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0751" algn="l" defTabSz="104268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g"/><Relationship Id="rId11" Type="http://schemas.openxmlformats.org/officeDocument/2006/relationships/image" Target="../media/image10.png"/><Relationship Id="rId5" Type="http://schemas.openxmlformats.org/officeDocument/2006/relationships/image" Target="../media/image4.jp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18" Type="http://schemas.openxmlformats.org/officeDocument/2006/relationships/image" Target="../media/image30.png"/><Relationship Id="rId26" Type="http://schemas.openxmlformats.org/officeDocument/2006/relationships/image" Target="../media/image38.png"/><Relationship Id="rId3" Type="http://schemas.openxmlformats.org/officeDocument/2006/relationships/image" Target="../media/image15.png"/><Relationship Id="rId21" Type="http://schemas.openxmlformats.org/officeDocument/2006/relationships/image" Target="../media/image33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5" Type="http://schemas.openxmlformats.org/officeDocument/2006/relationships/image" Target="../media/image37.png"/><Relationship Id="rId2" Type="http://schemas.openxmlformats.org/officeDocument/2006/relationships/image" Target="../media/image14.png"/><Relationship Id="rId16" Type="http://schemas.openxmlformats.org/officeDocument/2006/relationships/image" Target="../media/image28.pn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24" Type="http://schemas.openxmlformats.org/officeDocument/2006/relationships/image" Target="../media/image36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23" Type="http://schemas.openxmlformats.org/officeDocument/2006/relationships/image" Target="../media/image35.jpeg"/><Relationship Id="rId28" Type="http://schemas.openxmlformats.org/officeDocument/2006/relationships/image" Target="../media/image40.png"/><Relationship Id="rId10" Type="http://schemas.openxmlformats.org/officeDocument/2006/relationships/image" Target="../media/image22.png"/><Relationship Id="rId19" Type="http://schemas.openxmlformats.org/officeDocument/2006/relationships/image" Target="../media/image31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Relationship Id="rId22" Type="http://schemas.openxmlformats.org/officeDocument/2006/relationships/image" Target="../media/image34.png"/><Relationship Id="rId27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0.JPG"/><Relationship Id="rId7" Type="http://schemas.openxmlformats.org/officeDocument/2006/relationships/image" Target="../media/image5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69.png"/><Relationship Id="rId3" Type="http://schemas.openxmlformats.org/officeDocument/2006/relationships/image" Target="../media/image62.png"/><Relationship Id="rId7" Type="http://schemas.openxmlformats.org/officeDocument/2006/relationships/image" Target="../media/image65.png"/><Relationship Id="rId12" Type="http://schemas.openxmlformats.org/officeDocument/2006/relationships/image" Target="../media/image6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11" Type="http://schemas.openxmlformats.org/officeDocument/2006/relationships/image" Target="../media/image67.png"/><Relationship Id="rId5" Type="http://schemas.microsoft.com/office/2007/relationships/hdphoto" Target="../media/hdphoto1.wdp"/><Relationship Id="rId10" Type="http://schemas.microsoft.com/office/2007/relationships/hdphoto" Target="../media/hdphoto3.wdp"/><Relationship Id="rId4" Type="http://schemas.openxmlformats.org/officeDocument/2006/relationships/image" Target="../media/image63.png"/><Relationship Id="rId9" Type="http://schemas.openxmlformats.org/officeDocument/2006/relationships/image" Target="../media/image6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ttch.com.tw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0" y="2713831"/>
            <a:ext cx="10681418" cy="838200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>
            <a:defPPr>
              <a:defRPr lang="zh-TW"/>
            </a:defPPr>
            <a:lvl1pPr>
              <a:defRPr sz="3200" b="1">
                <a:solidFill>
                  <a:schemeClr val="lt1"/>
                </a:solidFill>
                <a:latin typeface="微軟正黑體" pitchFamily="34" charset="-120"/>
                <a:ea typeface="微軟正黑體" pitchFamily="34" charset="-120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pPr algn="ctr"/>
            <a:r>
              <a:rPr lang="zh-TW" altLang="en-US" sz="5400" dirty="0"/>
              <a:t>台灣農林股份有限公司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23727" y="4542525"/>
            <a:ext cx="106876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400" b="1" dirty="0" smtClean="0">
                <a:latin typeface="+mj-ea"/>
                <a:ea typeface="+mj-ea"/>
              </a:rPr>
              <a:t>109</a:t>
            </a:r>
            <a:r>
              <a:rPr lang="zh-TW" altLang="en-US" sz="4400" b="1" dirty="0" smtClean="0">
                <a:latin typeface="+mj-ea"/>
                <a:ea typeface="+mj-ea"/>
              </a:rPr>
              <a:t>年</a:t>
            </a:r>
            <a:r>
              <a:rPr lang="zh-TW" altLang="en-US" sz="4400" b="1" dirty="0">
                <a:latin typeface="+mj-ea"/>
                <a:ea typeface="+mj-ea"/>
              </a:rPr>
              <a:t>法人說明會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68859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175" y="411318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 免責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聲明</a:t>
            </a:r>
            <a:endParaRPr lang="zh-TW" altLang="en-US" sz="3200" b="1" dirty="0">
              <a:latin typeface="High Tower Text" pitchFamily="18" charset="0"/>
              <a:ea typeface="Dotum" pitchFamily="34" charset="-127"/>
              <a:cs typeface="Arial Unicode MS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62208" y="2180431"/>
            <a:ext cx="975360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zh-TW" altLang="zh-TW" sz="2400" dirty="0">
                <a:latin typeface="微軟正黑體" pitchFamily="34" charset="-120"/>
                <a:ea typeface="微軟正黑體" pitchFamily="34" charset="-120"/>
              </a:rPr>
              <a:t>本次簡報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與討論</a:t>
            </a:r>
            <a:r>
              <a:rPr lang="zh-TW" altLang="zh-TW" sz="2400" dirty="0">
                <a:latin typeface="微軟正黑體" pitchFamily="34" charset="-120"/>
                <a:ea typeface="微軟正黑體" pitchFamily="34" charset="-120"/>
              </a:rPr>
              <a:t>包含特定預測性的說明，而其內容有關於營運結果、財務狀況，以及對未來事件的預期。因為此等前瞻性說明是有關於未來事件，而且取決於未來發生時的環境因素，所以必然含有風險與不確定性</a:t>
            </a:r>
            <a:r>
              <a:rPr lang="zh-TW" altLang="zh-TW" sz="2400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400" dirty="0" smtClean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altLang="zh-TW" sz="2400" dirty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zh-TW" altLang="zh-TW" sz="2400" dirty="0">
                <a:latin typeface="微軟正黑體" pitchFamily="34" charset="-120"/>
                <a:ea typeface="微軟正黑體" pitchFamily="34" charset="-120"/>
              </a:rPr>
              <a:t>本公司將不負擔公開更新或修改這些預測性的說明之義務，無論是出現新資訊、未來發生任何事件，或其他情況。實際結果可能與此等預測性說明推測的內容有重大差異。</a:t>
            </a:r>
            <a:endParaRPr lang="en-US" altLang="zh-TW" sz="2400" dirty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altLang="zh-TW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98462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11319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會議議程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3</a:t>
            </a:fld>
            <a:endParaRPr lang="en-US" altLang="zh-TW"/>
          </a:p>
        </p:txBody>
      </p:sp>
      <p:sp>
        <p:nvSpPr>
          <p:cNvPr id="4" name="文字方塊 3"/>
          <p:cNvSpPr txBox="1"/>
          <p:nvPr/>
        </p:nvSpPr>
        <p:spPr>
          <a:xfrm>
            <a:off x="3784600" y="1970050"/>
            <a:ext cx="31242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公司簡介</a:t>
            </a:r>
            <a:endParaRPr lang="en-US" altLang="zh-TW" sz="4400" b="1" dirty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經營實績</a:t>
            </a:r>
            <a:endParaRPr lang="en-US" altLang="zh-TW" sz="4400" b="1" dirty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營運狀況</a:t>
            </a:r>
            <a:endParaRPr lang="en-US" altLang="zh-TW" sz="4400" b="1" dirty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展望未來</a:t>
            </a:r>
            <a:endParaRPr lang="en-US" altLang="zh-TW" sz="4400" b="1" dirty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altLang="zh-TW" sz="4400" b="1" dirty="0">
                <a:latin typeface="微軟正黑體" pitchFamily="34" charset="-120"/>
                <a:ea typeface="微軟正黑體" pitchFamily="34" charset="-120"/>
              </a:rPr>
              <a:t>Q&amp;A</a:t>
            </a:r>
            <a:endParaRPr lang="zh-TW" altLang="en-US" sz="44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595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7708900" y="6981031"/>
            <a:ext cx="2495127" cy="402567"/>
          </a:xfrm>
        </p:spPr>
        <p:txBody>
          <a:bodyPr/>
          <a:lstStyle/>
          <a:p>
            <a:fld id="{E7AD4EBB-4127-4CA3-968A-4AF5F2E4D2D5}" type="slidenum">
              <a:rPr lang="en-US" altLang="zh-TW" smtClean="0"/>
              <a:pPr/>
              <a:t>4</a:t>
            </a:fld>
            <a:endParaRPr lang="en-US" altLang="zh-TW"/>
          </a:p>
        </p:txBody>
      </p:sp>
      <p:sp>
        <p:nvSpPr>
          <p:cNvPr id="3" name="矩形 2"/>
          <p:cNvSpPr/>
          <p:nvPr/>
        </p:nvSpPr>
        <p:spPr>
          <a:xfrm>
            <a:off x="3136900" y="1100211"/>
            <a:ext cx="56839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公司設立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1950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15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日</a:t>
            </a: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上市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日期：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1962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月</a:t>
            </a: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實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收資本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79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億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元</a:t>
            </a:r>
          </a:p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董事長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：吳清源</a:t>
            </a: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總經理：林金燕</a:t>
            </a: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核心事業：</a:t>
            </a: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411319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 公司簡介  </a:t>
            </a:r>
          </a:p>
        </p:txBody>
      </p:sp>
      <p:grpSp>
        <p:nvGrpSpPr>
          <p:cNvPr id="31" name="群組 30"/>
          <p:cNvGrpSpPr/>
          <p:nvPr/>
        </p:nvGrpSpPr>
        <p:grpSpPr>
          <a:xfrm>
            <a:off x="1157287" y="3901385"/>
            <a:ext cx="8378825" cy="2760465"/>
            <a:chOff x="1085850" y="2541588"/>
            <a:chExt cx="8378825" cy="3159082"/>
          </a:xfrm>
        </p:grpSpPr>
        <p:sp>
          <p:nvSpPr>
            <p:cNvPr id="8" name="Rectangle 3"/>
            <p:cNvSpPr>
              <a:spLocks noChangeArrowheads="1"/>
            </p:cNvSpPr>
            <p:nvPr/>
          </p:nvSpPr>
          <p:spPr bwMode="auto">
            <a:xfrm>
              <a:off x="1111250" y="2541588"/>
              <a:ext cx="2665413" cy="2867152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1F0FF"/>
                </a:gs>
              </a:gsLst>
              <a:lin ang="5400000" scaled="1"/>
            </a:gradFill>
            <a:ln>
              <a:noFill/>
            </a:ln>
            <a:effectLst>
              <a:outerShdw dist="53882" dir="2700000" algn="ctr" rotWithShape="0">
                <a:srgbClr val="ABC7F1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  <a:cs typeface="Tahoma"/>
              </a:endParaRPr>
            </a:p>
          </p:txBody>
        </p:sp>
        <p:grpSp>
          <p:nvGrpSpPr>
            <p:cNvPr id="9" name="Group 4"/>
            <p:cNvGrpSpPr>
              <a:grpSpLocks/>
            </p:cNvGrpSpPr>
            <p:nvPr/>
          </p:nvGrpSpPr>
          <p:grpSpPr bwMode="auto">
            <a:xfrm rot="16200000" flipV="1">
              <a:off x="1119982" y="2885281"/>
              <a:ext cx="246062" cy="314325"/>
              <a:chOff x="308" y="995"/>
              <a:chExt cx="230" cy="290"/>
            </a:xfrm>
          </p:grpSpPr>
          <p:sp>
            <p:nvSpPr>
              <p:cNvPr id="10" name="Freeform 5"/>
              <p:cNvSpPr>
                <a:spLocks/>
              </p:cNvSpPr>
              <p:nvPr/>
            </p:nvSpPr>
            <p:spPr bwMode="auto">
              <a:xfrm>
                <a:off x="308" y="1140"/>
                <a:ext cx="230" cy="145"/>
              </a:xfrm>
              <a:custGeom>
                <a:avLst/>
                <a:gdLst>
                  <a:gd name="T0" fmla="*/ 0 w 556"/>
                  <a:gd name="T1" fmla="*/ 0 h 349"/>
                  <a:gd name="T2" fmla="*/ 0 w 556"/>
                  <a:gd name="T3" fmla="*/ 349 h 349"/>
                  <a:gd name="T4" fmla="*/ 556 w 556"/>
                  <a:gd name="T5" fmla="*/ 0 h 349"/>
                  <a:gd name="T6" fmla="*/ 0 w 556"/>
                  <a:gd name="T7" fmla="*/ 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6" h="349">
                    <a:moveTo>
                      <a:pt x="0" y="0"/>
                    </a:moveTo>
                    <a:lnTo>
                      <a:pt x="0" y="34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71B8FF">
                      <a:gamma/>
                      <a:tint val="40000"/>
                      <a:invGamma/>
                    </a:srgbClr>
                  </a:gs>
                  <a:gs pos="100000">
                    <a:srgbClr val="71B8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9DC914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hangingPunct="0"/>
                <a:endParaRPr kumimoji="0" lang="zh-TW" altLang="en-US" sz="1800" b="1" smtClean="0">
                  <a:solidFill>
                    <a:srgbClr val="FFFFFF"/>
                  </a:solidFill>
                  <a:latin typeface="Times New Roman" pitchFamily="18" charset="0"/>
                  <a:ea typeface="新細明體" pitchFamily="18" charset="-120"/>
                  <a:cs typeface="Tahoma"/>
                </a:endParaRPr>
              </a:p>
            </p:txBody>
          </p:sp>
          <p:sp>
            <p:nvSpPr>
              <p:cNvPr id="11" name="Freeform 6"/>
              <p:cNvSpPr>
                <a:spLocks/>
              </p:cNvSpPr>
              <p:nvPr/>
            </p:nvSpPr>
            <p:spPr bwMode="auto">
              <a:xfrm>
                <a:off x="308" y="995"/>
                <a:ext cx="230" cy="145"/>
              </a:xfrm>
              <a:custGeom>
                <a:avLst/>
                <a:gdLst>
                  <a:gd name="T0" fmla="*/ 0 w 556"/>
                  <a:gd name="T1" fmla="*/ 350 h 350"/>
                  <a:gd name="T2" fmla="*/ 0 w 556"/>
                  <a:gd name="T3" fmla="*/ 0 h 350"/>
                  <a:gd name="T4" fmla="*/ 556 w 556"/>
                  <a:gd name="T5" fmla="*/ 350 h 350"/>
                  <a:gd name="T6" fmla="*/ 0 w 556"/>
                  <a:gd name="T7" fmla="*/ 35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6" h="350">
                    <a:moveTo>
                      <a:pt x="0" y="350"/>
                    </a:moveTo>
                    <a:lnTo>
                      <a:pt x="0" y="0"/>
                    </a:lnTo>
                    <a:lnTo>
                      <a:pt x="556" y="350"/>
                    </a:lnTo>
                    <a:lnTo>
                      <a:pt x="0" y="350"/>
                    </a:lnTo>
                    <a:close/>
                  </a:path>
                </a:pathLst>
              </a:custGeom>
              <a:solidFill>
                <a:srgbClr val="1560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hangingPunct="0"/>
                <a:endParaRPr kumimoji="0" lang="zh-TW" altLang="en-US" sz="1800" b="1" smtClean="0">
                  <a:solidFill>
                    <a:srgbClr val="FFFFFF"/>
                  </a:solidFill>
                  <a:latin typeface="Times New Roman" pitchFamily="18" charset="0"/>
                  <a:ea typeface="新細明體" pitchFamily="18" charset="-120"/>
                  <a:cs typeface="Tahoma"/>
                </a:endParaRPr>
              </a:p>
            </p:txBody>
          </p:sp>
        </p:grp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1111250" y="2613025"/>
              <a:ext cx="2665413" cy="577850"/>
            </a:xfrm>
            <a:custGeom>
              <a:avLst/>
              <a:gdLst>
                <a:gd name="T0" fmla="*/ 1634 w 1634"/>
                <a:gd name="T1" fmla="*/ 0 h 364"/>
                <a:gd name="T2" fmla="*/ 0 w 1634"/>
                <a:gd name="T3" fmla="*/ 0 h 364"/>
                <a:gd name="T4" fmla="*/ 224 w 1634"/>
                <a:gd name="T5" fmla="*/ 364 h 364"/>
                <a:gd name="T6" fmla="*/ 1634 w 1634"/>
                <a:gd name="T7" fmla="*/ 364 h 364"/>
                <a:gd name="T8" fmla="*/ 1634 w 1634"/>
                <a:gd name="T9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4" h="364">
                  <a:moveTo>
                    <a:pt x="1634" y="0"/>
                  </a:moveTo>
                  <a:lnTo>
                    <a:pt x="0" y="0"/>
                  </a:lnTo>
                  <a:lnTo>
                    <a:pt x="224" y="364"/>
                  </a:lnTo>
                  <a:lnTo>
                    <a:pt x="1634" y="364"/>
                  </a:lnTo>
                  <a:lnTo>
                    <a:pt x="1634" y="0"/>
                  </a:lnTo>
                  <a:close/>
                </a:path>
              </a:pathLst>
            </a:custGeom>
            <a:gradFill rotWithShape="1">
              <a:gsLst>
                <a:gs pos="0">
                  <a:srgbClr val="0066CC">
                    <a:gamma/>
                    <a:tint val="63529"/>
                    <a:invGamma/>
                  </a:srgbClr>
                </a:gs>
                <a:gs pos="100000">
                  <a:srgbClr val="0066C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hangingPunct="0"/>
              <a:endParaRPr kumimoji="0" lang="zh-TW" altLang="en-US" sz="1800" b="1" smtClean="0">
                <a:solidFill>
                  <a:srgbClr val="FFFFFF"/>
                </a:solidFill>
                <a:latin typeface="Times New Roman" pitchFamily="18" charset="0"/>
                <a:ea typeface="新細明體" pitchFamily="18" charset="-120"/>
                <a:cs typeface="Tahoma"/>
              </a:endParaRPr>
            </a:p>
          </p:txBody>
        </p:sp>
        <p:sp>
          <p:nvSpPr>
            <p:cNvPr id="13" name="Text Box 8"/>
            <p:cNvSpPr txBox="1">
              <a:spLocks noChangeArrowheads="1"/>
            </p:cNvSpPr>
            <p:nvPr/>
          </p:nvSpPr>
          <p:spPr bwMode="auto">
            <a:xfrm>
              <a:off x="1220787" y="3390106"/>
              <a:ext cx="2446337" cy="23105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marL="177800" indent="-17780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marL="285750" indent="-285750" eaLnBrk="0" hangingPunct="0">
                <a:spcBef>
                  <a:spcPct val="60000"/>
                </a:spcBef>
                <a:buFont typeface="Wingdings" panose="05000000000000000000" pitchFamily="2" charset="2"/>
                <a:buChar char="Ø"/>
              </a:pPr>
              <a:r>
                <a:rPr kumimoji="0" lang="zh-TW" altLang="en-US" sz="1600" b="1" dirty="0" smtClean="0">
                  <a:solidFill>
                    <a:srgbClr val="135699"/>
                  </a:solidFill>
                  <a:latin typeface="Tahoma" pitchFamily="34" charset="0"/>
                  <a:cs typeface="Tahoma"/>
                </a:rPr>
                <a:t>農產品、茶葉之種植撫育、產品生產製作及批發零售業務。</a:t>
              </a:r>
              <a:endParaRPr kumimoji="0" lang="en-US" altLang="zh-TW" sz="1600" b="1" dirty="0" smtClean="0">
                <a:solidFill>
                  <a:srgbClr val="135699"/>
                </a:solidFill>
                <a:latin typeface="Tahoma" pitchFamily="34" charset="0"/>
                <a:cs typeface="Tahoma"/>
              </a:endParaRPr>
            </a:p>
            <a:p>
              <a:pPr marL="285750" indent="-285750" eaLnBrk="0" hangingPunct="0">
                <a:spcBef>
                  <a:spcPct val="60000"/>
                </a:spcBef>
                <a:buFont typeface="Wingdings" panose="05000000000000000000" pitchFamily="2" charset="2"/>
                <a:buChar char="Ø"/>
              </a:pPr>
              <a:r>
                <a:rPr kumimoji="0" lang="zh-TW" altLang="en-US" sz="1600" b="1" dirty="0" smtClean="0">
                  <a:solidFill>
                    <a:srgbClr val="135699"/>
                  </a:solidFill>
                  <a:latin typeface="Tahoma" pitchFamily="34" charset="0"/>
                  <a:cs typeface="Tahoma"/>
                </a:rPr>
                <a:t>以</a:t>
              </a:r>
              <a:r>
                <a:rPr kumimoji="0" lang="zh-TW" altLang="en-US" sz="1600" b="1" dirty="0">
                  <a:solidFill>
                    <a:srgbClr val="135699"/>
                  </a:solidFill>
                  <a:latin typeface="Tahoma" pitchFamily="34" charset="0"/>
                  <a:cs typeface="Tahoma"/>
                </a:rPr>
                <a:t>產製高品質</a:t>
              </a:r>
              <a:r>
                <a:rPr kumimoji="0" lang="zh-TW" altLang="en-US" sz="1600" b="1" dirty="0" smtClean="0">
                  <a:solidFill>
                    <a:srgbClr val="135699"/>
                  </a:solidFill>
                  <a:latin typeface="Tahoma" pitchFamily="34" charset="0"/>
                  <a:cs typeface="Tahoma"/>
                </a:rPr>
                <a:t>農作，精進農產事業，樹立原料供應產銷一貫之典範。</a:t>
              </a:r>
              <a:endParaRPr kumimoji="0" lang="en-US" altLang="zh-TW" sz="1600" b="1" dirty="0" smtClean="0">
                <a:solidFill>
                  <a:srgbClr val="135699"/>
                </a:solidFill>
                <a:latin typeface="Tahoma" pitchFamily="34" charset="0"/>
                <a:cs typeface="Tahoma"/>
              </a:endParaRPr>
            </a:p>
            <a:p>
              <a:pPr marL="0" indent="0" eaLnBrk="0" hangingPunct="0">
                <a:spcBef>
                  <a:spcPct val="60000"/>
                </a:spcBef>
              </a:pPr>
              <a:endParaRPr kumimoji="0" lang="en-US" altLang="zh-TW" sz="1600" b="1" dirty="0" smtClean="0">
                <a:solidFill>
                  <a:srgbClr val="135699"/>
                </a:solidFill>
                <a:latin typeface="Tahoma" pitchFamily="34" charset="0"/>
                <a:cs typeface="Tahoma"/>
              </a:endParaRPr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auto">
            <a:xfrm>
              <a:off x="2027486" y="2740026"/>
              <a:ext cx="1615827" cy="4489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algn="r">
                <a:buClr>
                  <a:srgbClr val="586798"/>
                </a:buClr>
                <a:buSzPct val="80000"/>
                <a:buFont typeface="Wingdings" pitchFamily="2" charset="2"/>
                <a:buNone/>
              </a:pPr>
              <a:r>
                <a:rPr kumimoji="0" lang="zh-TW" altLang="en-US" sz="1800" b="1" dirty="0" smtClean="0">
                  <a:solidFill>
                    <a:srgbClr val="FFFFFF"/>
                  </a:solidFill>
                  <a:latin typeface="Tahoma" pitchFamily="34" charset="0"/>
                  <a:ea typeface="新細明體" pitchFamily="18" charset="-120"/>
                  <a:cs typeface="Tahoma"/>
                </a:rPr>
                <a:t>農業、茶葉事業</a:t>
              </a:r>
              <a:endParaRPr kumimoji="0" lang="en-US" altLang="en-US" sz="1800" b="1" dirty="0" smtClean="0">
                <a:solidFill>
                  <a:srgbClr val="FFFFFF"/>
                </a:solidFill>
                <a:latin typeface="Tahoma" pitchFamily="34" charset="0"/>
                <a:ea typeface="新細明體" pitchFamily="18" charset="-120"/>
                <a:cs typeface="Tahoma"/>
              </a:endParaRPr>
            </a:p>
          </p:txBody>
        </p:sp>
        <p:sp>
          <p:nvSpPr>
            <p:cNvPr id="15" name="Rectangle 21"/>
            <p:cNvSpPr>
              <a:spLocks noChangeArrowheads="1"/>
            </p:cNvSpPr>
            <p:nvPr/>
          </p:nvSpPr>
          <p:spPr bwMode="auto">
            <a:xfrm>
              <a:off x="6799263" y="2614613"/>
              <a:ext cx="2665412" cy="2794128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9EBCD"/>
                </a:gs>
              </a:gsLst>
              <a:lin ang="5400000" scaled="1"/>
            </a:gradFill>
            <a:ln>
              <a:noFill/>
            </a:ln>
            <a:effectLst>
              <a:outerShdw dist="53882" dir="2700000" algn="ctr" rotWithShape="0">
                <a:srgbClr val="EABD9C"/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  <a:cs typeface="Tahoma"/>
              </a:endParaRPr>
            </a:p>
          </p:txBody>
        </p:sp>
        <p:grpSp>
          <p:nvGrpSpPr>
            <p:cNvPr id="16" name="Group 22"/>
            <p:cNvGrpSpPr>
              <a:grpSpLocks/>
            </p:cNvGrpSpPr>
            <p:nvPr/>
          </p:nvGrpSpPr>
          <p:grpSpPr bwMode="auto">
            <a:xfrm rot="16200000" flipV="1">
              <a:off x="6798470" y="2885281"/>
              <a:ext cx="246062" cy="314325"/>
              <a:chOff x="308" y="995"/>
              <a:chExt cx="230" cy="290"/>
            </a:xfrm>
          </p:grpSpPr>
          <p:sp>
            <p:nvSpPr>
              <p:cNvPr id="17" name="Freeform 23"/>
              <p:cNvSpPr>
                <a:spLocks/>
              </p:cNvSpPr>
              <p:nvPr/>
            </p:nvSpPr>
            <p:spPr bwMode="auto">
              <a:xfrm>
                <a:off x="308" y="1140"/>
                <a:ext cx="230" cy="145"/>
              </a:xfrm>
              <a:custGeom>
                <a:avLst/>
                <a:gdLst>
                  <a:gd name="T0" fmla="*/ 0 w 556"/>
                  <a:gd name="T1" fmla="*/ 0 h 349"/>
                  <a:gd name="T2" fmla="*/ 0 w 556"/>
                  <a:gd name="T3" fmla="*/ 349 h 349"/>
                  <a:gd name="T4" fmla="*/ 556 w 556"/>
                  <a:gd name="T5" fmla="*/ 0 h 349"/>
                  <a:gd name="T6" fmla="*/ 0 w 556"/>
                  <a:gd name="T7" fmla="*/ 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6" h="349">
                    <a:moveTo>
                      <a:pt x="0" y="0"/>
                    </a:moveTo>
                    <a:lnTo>
                      <a:pt x="0" y="34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EFBD6D">
                      <a:gamma/>
                      <a:tint val="40000"/>
                      <a:invGamma/>
                    </a:srgbClr>
                  </a:gs>
                  <a:gs pos="100000">
                    <a:srgbClr val="EFBD6D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9DC914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0" hangingPunct="0"/>
                <a:endParaRPr kumimoji="0" lang="zh-TW" altLang="en-US" sz="1800" b="1" smtClean="0">
                  <a:solidFill>
                    <a:srgbClr val="FFFFFF"/>
                  </a:solidFill>
                  <a:latin typeface="Times New Roman" pitchFamily="18" charset="0"/>
                  <a:ea typeface="新細明體" pitchFamily="18" charset="-120"/>
                  <a:cs typeface="Tahoma"/>
                </a:endParaRPr>
              </a:p>
            </p:txBody>
          </p:sp>
          <p:sp>
            <p:nvSpPr>
              <p:cNvPr id="18" name="Freeform 24"/>
              <p:cNvSpPr>
                <a:spLocks/>
              </p:cNvSpPr>
              <p:nvPr/>
            </p:nvSpPr>
            <p:spPr bwMode="auto">
              <a:xfrm>
                <a:off x="308" y="995"/>
                <a:ext cx="230" cy="145"/>
              </a:xfrm>
              <a:custGeom>
                <a:avLst/>
                <a:gdLst>
                  <a:gd name="T0" fmla="*/ 0 w 556"/>
                  <a:gd name="T1" fmla="*/ 350 h 350"/>
                  <a:gd name="T2" fmla="*/ 0 w 556"/>
                  <a:gd name="T3" fmla="*/ 0 h 350"/>
                  <a:gd name="T4" fmla="*/ 556 w 556"/>
                  <a:gd name="T5" fmla="*/ 350 h 350"/>
                  <a:gd name="T6" fmla="*/ 0 w 556"/>
                  <a:gd name="T7" fmla="*/ 35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6" h="350">
                    <a:moveTo>
                      <a:pt x="0" y="350"/>
                    </a:moveTo>
                    <a:lnTo>
                      <a:pt x="0" y="0"/>
                    </a:lnTo>
                    <a:lnTo>
                      <a:pt x="556" y="350"/>
                    </a:lnTo>
                    <a:lnTo>
                      <a:pt x="0" y="350"/>
                    </a:lnTo>
                    <a:close/>
                  </a:path>
                </a:pathLst>
              </a:custGeom>
              <a:solidFill>
                <a:srgbClr val="986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0" hangingPunct="0"/>
                <a:endParaRPr kumimoji="0" lang="zh-TW" altLang="en-US" sz="1800" b="1" smtClean="0">
                  <a:solidFill>
                    <a:srgbClr val="FFFFFF"/>
                  </a:solidFill>
                  <a:latin typeface="Times New Roman" pitchFamily="18" charset="0"/>
                  <a:ea typeface="新細明體" pitchFamily="18" charset="-120"/>
                  <a:cs typeface="Tahoma"/>
                </a:endParaRPr>
              </a:p>
            </p:txBody>
          </p:sp>
        </p:grpSp>
        <p:sp>
          <p:nvSpPr>
            <p:cNvPr id="19" name="Freeform 25"/>
            <p:cNvSpPr>
              <a:spLocks/>
            </p:cNvSpPr>
            <p:nvPr/>
          </p:nvSpPr>
          <p:spPr bwMode="auto">
            <a:xfrm>
              <a:off x="6796088" y="2613025"/>
              <a:ext cx="2665412" cy="577850"/>
            </a:xfrm>
            <a:custGeom>
              <a:avLst/>
              <a:gdLst>
                <a:gd name="T0" fmla="*/ 1634 w 1634"/>
                <a:gd name="T1" fmla="*/ 0 h 364"/>
                <a:gd name="T2" fmla="*/ 0 w 1634"/>
                <a:gd name="T3" fmla="*/ 0 h 364"/>
                <a:gd name="T4" fmla="*/ 224 w 1634"/>
                <a:gd name="T5" fmla="*/ 364 h 364"/>
                <a:gd name="T6" fmla="*/ 1634 w 1634"/>
                <a:gd name="T7" fmla="*/ 364 h 364"/>
                <a:gd name="T8" fmla="*/ 1634 w 1634"/>
                <a:gd name="T9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4" h="364">
                  <a:moveTo>
                    <a:pt x="1634" y="0"/>
                  </a:moveTo>
                  <a:lnTo>
                    <a:pt x="0" y="0"/>
                  </a:lnTo>
                  <a:lnTo>
                    <a:pt x="224" y="364"/>
                  </a:lnTo>
                  <a:lnTo>
                    <a:pt x="1634" y="364"/>
                  </a:lnTo>
                  <a:lnTo>
                    <a:pt x="1634" y="0"/>
                  </a:lnTo>
                  <a:close/>
                </a:path>
              </a:pathLst>
            </a:custGeom>
            <a:gradFill rotWithShape="1">
              <a:gsLst>
                <a:gs pos="0">
                  <a:srgbClr val="E6981A">
                    <a:gamma/>
                    <a:tint val="63529"/>
                    <a:invGamma/>
                  </a:srgbClr>
                </a:gs>
                <a:gs pos="100000">
                  <a:srgbClr val="E6981A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hangingPunct="0"/>
              <a:endParaRPr kumimoji="0" lang="zh-TW" altLang="en-US" sz="1800" b="1" smtClean="0">
                <a:solidFill>
                  <a:srgbClr val="FFFFFF"/>
                </a:solidFill>
                <a:latin typeface="Times New Roman" pitchFamily="18" charset="0"/>
                <a:ea typeface="新細明體" pitchFamily="18" charset="-120"/>
                <a:cs typeface="Tahoma"/>
              </a:endParaRPr>
            </a:p>
          </p:txBody>
        </p:sp>
        <p:sp>
          <p:nvSpPr>
            <p:cNvPr id="20" name="Rectangle 26"/>
            <p:cNvSpPr>
              <a:spLocks noChangeArrowheads="1"/>
            </p:cNvSpPr>
            <p:nvPr/>
          </p:nvSpPr>
          <p:spPr bwMode="auto">
            <a:xfrm>
              <a:off x="7486650" y="2740026"/>
              <a:ext cx="1835150" cy="4489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r">
                <a:buClr>
                  <a:srgbClr val="586798"/>
                </a:buClr>
                <a:buSzPct val="80000"/>
                <a:buFont typeface="Wingdings" pitchFamily="2" charset="2"/>
                <a:buNone/>
              </a:pPr>
              <a:r>
                <a:rPr kumimoji="0" lang="zh-TW" altLang="en-US" sz="1800" b="1" dirty="0" smtClean="0">
                  <a:solidFill>
                    <a:srgbClr val="FFFFFF"/>
                  </a:solidFill>
                  <a:latin typeface="Tahoma" pitchFamily="34" charset="0"/>
                  <a:ea typeface="新細明體" pitchFamily="18" charset="-120"/>
                  <a:cs typeface="Tahoma"/>
                </a:rPr>
                <a:t>土地資產開發事業</a:t>
              </a:r>
            </a:p>
          </p:txBody>
        </p:sp>
        <p:sp>
          <p:nvSpPr>
            <p:cNvPr id="21" name="Text Box 28"/>
            <p:cNvSpPr txBox="1">
              <a:spLocks noChangeArrowheads="1"/>
            </p:cNvSpPr>
            <p:nvPr/>
          </p:nvSpPr>
          <p:spPr bwMode="auto">
            <a:xfrm>
              <a:off x="6869113" y="3333751"/>
              <a:ext cx="2451100" cy="18597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marL="177800" indent="-17780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marL="285750" indent="-285750" eaLnBrk="0" hangingPunct="0">
                <a:spcBef>
                  <a:spcPct val="60000"/>
                </a:spcBef>
                <a:buFont typeface="Wingdings" panose="05000000000000000000" pitchFamily="2" charset="2"/>
                <a:buChar char="Ø"/>
              </a:pPr>
              <a:r>
                <a:rPr kumimoji="0" lang="zh-TW" altLang="en-US" sz="1600" b="1" dirty="0" smtClean="0">
                  <a:solidFill>
                    <a:srgbClr val="996600"/>
                  </a:solidFill>
                  <a:latin typeface="新細明體" pitchFamily="18" charset="-120"/>
                  <a:cs typeface="Tahoma"/>
                </a:rPr>
                <a:t>公司自有土地資產之盤墊管理及整合開發可行性之規劃與執行。</a:t>
              </a:r>
              <a:endParaRPr kumimoji="0" lang="en-US" altLang="zh-TW" sz="1600" b="1" dirty="0" smtClean="0">
                <a:solidFill>
                  <a:srgbClr val="996600"/>
                </a:solidFill>
                <a:latin typeface="新細明體" pitchFamily="18" charset="-120"/>
                <a:cs typeface="Tahoma"/>
              </a:endParaRPr>
            </a:p>
            <a:p>
              <a:pPr marL="285750" indent="-285750" eaLnBrk="0" hangingPunct="0">
                <a:spcBef>
                  <a:spcPct val="60000"/>
                </a:spcBef>
                <a:buFont typeface="Wingdings" panose="05000000000000000000" pitchFamily="2" charset="2"/>
                <a:buChar char="Ø"/>
              </a:pPr>
              <a:r>
                <a:rPr kumimoji="0" lang="zh-TW" altLang="en-US" sz="1600" b="1" dirty="0" smtClean="0">
                  <a:solidFill>
                    <a:srgbClr val="996600"/>
                  </a:solidFill>
                  <a:latin typeface="新細明體" pitchFamily="18" charset="-120"/>
                  <a:cs typeface="Tahoma"/>
                </a:rPr>
                <a:t>以活化利用、提升公司土地資產之未來產值效益為事業核心。</a:t>
              </a:r>
            </a:p>
          </p:txBody>
        </p:sp>
        <p:sp>
          <p:nvSpPr>
            <p:cNvPr id="22" name="Rectangle 15"/>
            <p:cNvSpPr>
              <a:spLocks noChangeArrowheads="1"/>
            </p:cNvSpPr>
            <p:nvPr/>
          </p:nvSpPr>
          <p:spPr bwMode="auto">
            <a:xfrm>
              <a:off x="3919537" y="2614613"/>
              <a:ext cx="2708275" cy="2794128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CFFCC"/>
                </a:gs>
              </a:gsLst>
              <a:lin ang="5400000" scaled="1"/>
            </a:gradFill>
            <a:ln>
              <a:noFill/>
            </a:ln>
            <a:effectLst>
              <a:outerShdw dist="35921" dir="2700000" algn="ctr" rotWithShape="0">
                <a:srgbClr val="008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  <a:cs typeface="Tahoma"/>
              </a:endParaRPr>
            </a:p>
          </p:txBody>
        </p:sp>
        <p:grpSp>
          <p:nvGrpSpPr>
            <p:cNvPr id="23" name="Group 16"/>
            <p:cNvGrpSpPr>
              <a:grpSpLocks/>
            </p:cNvGrpSpPr>
            <p:nvPr/>
          </p:nvGrpSpPr>
          <p:grpSpPr bwMode="auto">
            <a:xfrm rot="16200000" flipV="1">
              <a:off x="3996532" y="2910681"/>
              <a:ext cx="246062" cy="314325"/>
              <a:chOff x="308" y="995"/>
              <a:chExt cx="230" cy="290"/>
            </a:xfrm>
          </p:grpSpPr>
          <p:sp>
            <p:nvSpPr>
              <p:cNvPr id="24" name="Freeform 17"/>
              <p:cNvSpPr>
                <a:spLocks/>
              </p:cNvSpPr>
              <p:nvPr/>
            </p:nvSpPr>
            <p:spPr bwMode="auto">
              <a:xfrm>
                <a:off x="308" y="1140"/>
                <a:ext cx="230" cy="145"/>
              </a:xfrm>
              <a:custGeom>
                <a:avLst/>
                <a:gdLst>
                  <a:gd name="T0" fmla="*/ 0 w 556"/>
                  <a:gd name="T1" fmla="*/ 0 h 349"/>
                  <a:gd name="T2" fmla="*/ 0 w 556"/>
                  <a:gd name="T3" fmla="*/ 349 h 349"/>
                  <a:gd name="T4" fmla="*/ 556 w 556"/>
                  <a:gd name="T5" fmla="*/ 0 h 349"/>
                  <a:gd name="T6" fmla="*/ 0 w 556"/>
                  <a:gd name="T7" fmla="*/ 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6" h="349">
                    <a:moveTo>
                      <a:pt x="0" y="0"/>
                    </a:moveTo>
                    <a:lnTo>
                      <a:pt x="0" y="34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88DA86">
                      <a:gamma/>
                      <a:tint val="40000"/>
                      <a:invGamma/>
                    </a:srgbClr>
                  </a:gs>
                  <a:gs pos="100000">
                    <a:srgbClr val="88DA86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9DC914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itchFamily="18" charset="0"/>
                  <a:ea typeface="新細明體" pitchFamily="18" charset="-120"/>
                  <a:cs typeface="Tahoma"/>
                </a:endParaRPr>
              </a:p>
            </p:txBody>
          </p:sp>
          <p:sp>
            <p:nvSpPr>
              <p:cNvPr id="25" name="Freeform 18"/>
              <p:cNvSpPr>
                <a:spLocks/>
              </p:cNvSpPr>
              <p:nvPr/>
            </p:nvSpPr>
            <p:spPr bwMode="auto">
              <a:xfrm>
                <a:off x="308" y="995"/>
                <a:ext cx="230" cy="145"/>
              </a:xfrm>
              <a:custGeom>
                <a:avLst/>
                <a:gdLst>
                  <a:gd name="T0" fmla="*/ 0 w 556"/>
                  <a:gd name="T1" fmla="*/ 350 h 350"/>
                  <a:gd name="T2" fmla="*/ 0 w 556"/>
                  <a:gd name="T3" fmla="*/ 0 h 350"/>
                  <a:gd name="T4" fmla="*/ 556 w 556"/>
                  <a:gd name="T5" fmla="*/ 350 h 350"/>
                  <a:gd name="T6" fmla="*/ 0 w 556"/>
                  <a:gd name="T7" fmla="*/ 35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6" h="350">
                    <a:moveTo>
                      <a:pt x="0" y="350"/>
                    </a:moveTo>
                    <a:lnTo>
                      <a:pt x="0" y="0"/>
                    </a:lnTo>
                    <a:lnTo>
                      <a:pt x="556" y="350"/>
                    </a:lnTo>
                    <a:lnTo>
                      <a:pt x="0" y="350"/>
                    </a:lnTo>
                    <a:close/>
                  </a:path>
                </a:pathLst>
              </a:cu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itchFamily="18" charset="0"/>
                  <a:ea typeface="新細明體" pitchFamily="18" charset="-120"/>
                  <a:cs typeface="Tahoma"/>
                </a:endParaRPr>
              </a:p>
            </p:txBody>
          </p:sp>
        </p:grp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3962400" y="2613025"/>
              <a:ext cx="2665413" cy="577850"/>
            </a:xfrm>
            <a:custGeom>
              <a:avLst/>
              <a:gdLst>
                <a:gd name="T0" fmla="*/ 1634 w 1634"/>
                <a:gd name="T1" fmla="*/ 0 h 364"/>
                <a:gd name="T2" fmla="*/ 0 w 1634"/>
                <a:gd name="T3" fmla="*/ 0 h 364"/>
                <a:gd name="T4" fmla="*/ 224 w 1634"/>
                <a:gd name="T5" fmla="*/ 364 h 364"/>
                <a:gd name="T6" fmla="*/ 1634 w 1634"/>
                <a:gd name="T7" fmla="*/ 364 h 364"/>
                <a:gd name="T8" fmla="*/ 1634 w 1634"/>
                <a:gd name="T9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4" h="364">
                  <a:moveTo>
                    <a:pt x="1634" y="0"/>
                  </a:moveTo>
                  <a:lnTo>
                    <a:pt x="0" y="0"/>
                  </a:lnTo>
                  <a:lnTo>
                    <a:pt x="224" y="364"/>
                  </a:lnTo>
                  <a:lnTo>
                    <a:pt x="1634" y="364"/>
                  </a:lnTo>
                  <a:lnTo>
                    <a:pt x="1634" y="0"/>
                  </a:lnTo>
                  <a:close/>
                </a:path>
              </a:pathLst>
            </a:custGeom>
            <a:gradFill rotWithShape="1">
              <a:gsLst>
                <a:gs pos="0">
                  <a:srgbClr val="008000">
                    <a:gamma/>
                    <a:tint val="63529"/>
                    <a:invGamma/>
                  </a:srgbClr>
                </a:gs>
                <a:gs pos="100000">
                  <a:srgbClr val="00800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  <a:cs typeface="Tahoma"/>
              </a:endParaRPr>
            </a:p>
          </p:txBody>
        </p:sp>
        <p:sp>
          <p:nvSpPr>
            <p:cNvPr id="27" name="Rectangle 20"/>
            <p:cNvSpPr>
              <a:spLocks noChangeArrowheads="1"/>
            </p:cNvSpPr>
            <p:nvPr/>
          </p:nvSpPr>
          <p:spPr bwMode="auto">
            <a:xfrm>
              <a:off x="4591050" y="2740026"/>
              <a:ext cx="1900239" cy="4489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r">
                <a:buClr>
                  <a:srgbClr val="586798"/>
                </a:buClr>
                <a:buSzPct val="80000"/>
                <a:buFont typeface="Wingdings" pitchFamily="2" charset="2"/>
                <a:buNone/>
              </a:pPr>
              <a:r>
                <a:rPr kumimoji="0" lang="zh-TW" altLang="en-US" sz="1800" b="1" dirty="0" smtClean="0">
                  <a:solidFill>
                    <a:srgbClr val="FFFFFF"/>
                  </a:solidFill>
                  <a:latin typeface="Tahoma" pitchFamily="34" charset="0"/>
                  <a:ea typeface="新細明體" pitchFamily="18" charset="-120"/>
                  <a:cs typeface="Tahoma"/>
                </a:rPr>
                <a:t>觀光休閒事業</a:t>
              </a:r>
            </a:p>
          </p:txBody>
        </p:sp>
        <p:sp>
          <p:nvSpPr>
            <p:cNvPr id="28" name="Text Box 27"/>
            <p:cNvSpPr txBox="1">
              <a:spLocks noChangeArrowheads="1"/>
            </p:cNvSpPr>
            <p:nvPr/>
          </p:nvSpPr>
          <p:spPr bwMode="auto">
            <a:xfrm>
              <a:off x="4064000" y="3333751"/>
              <a:ext cx="2330450" cy="3990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marL="177800" indent="-17780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0" hangingPunct="0">
                <a:spcBef>
                  <a:spcPct val="60000"/>
                </a:spcBef>
                <a:buFontTx/>
                <a:buChar char="•"/>
              </a:pPr>
              <a:endParaRPr kumimoji="0" lang="zh-TW" altLang="en-US" sz="1600" b="1" dirty="0" smtClean="0">
                <a:solidFill>
                  <a:srgbClr val="006600"/>
                </a:solidFill>
                <a:latin typeface="Times New Roman" pitchFamily="18" charset="0"/>
                <a:cs typeface="Tahoma"/>
              </a:endParaRPr>
            </a:p>
          </p:txBody>
        </p:sp>
        <p:sp>
          <p:nvSpPr>
            <p:cNvPr id="29" name="Text Box 29"/>
            <p:cNvSpPr txBox="1">
              <a:spLocks noChangeArrowheads="1"/>
            </p:cNvSpPr>
            <p:nvPr/>
          </p:nvSpPr>
          <p:spPr bwMode="auto">
            <a:xfrm>
              <a:off x="4030626" y="3329224"/>
              <a:ext cx="2460663" cy="18597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>
              <a:lvl1pPr marL="177800" indent="-17780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marL="285750" indent="-285750" eaLnBrk="0" hangingPunct="0">
                <a:spcBef>
                  <a:spcPct val="60000"/>
                </a:spcBef>
                <a:buFont typeface="Wingdings" panose="05000000000000000000" pitchFamily="2" charset="2"/>
                <a:buChar char="Ø"/>
              </a:pPr>
              <a:r>
                <a:rPr kumimoji="0" lang="zh-TW" altLang="en-US" sz="1600" b="1" dirty="0" smtClean="0">
                  <a:solidFill>
                    <a:srgbClr val="006600"/>
                  </a:solidFill>
                  <a:latin typeface="Tahoma" pitchFamily="34" charset="0"/>
                  <a:cs typeface="Tahoma"/>
                </a:rPr>
                <a:t>結合公司農業事業與土地資產之利用，發展具特色之休閒觀光據點。</a:t>
              </a:r>
              <a:endParaRPr kumimoji="0" lang="en-US" altLang="zh-TW" sz="1600" b="1" dirty="0" smtClean="0">
                <a:solidFill>
                  <a:srgbClr val="006600"/>
                </a:solidFill>
                <a:latin typeface="Tahoma" pitchFamily="34" charset="0"/>
                <a:cs typeface="Tahoma"/>
              </a:endParaRPr>
            </a:p>
            <a:p>
              <a:pPr marL="285750" indent="-285750" eaLnBrk="0" hangingPunct="0">
                <a:spcBef>
                  <a:spcPct val="60000"/>
                </a:spcBef>
                <a:buFont typeface="Wingdings" panose="05000000000000000000" pitchFamily="2" charset="2"/>
                <a:buChar char="Ø"/>
              </a:pPr>
              <a:r>
                <a:rPr kumimoji="0" lang="zh-TW" altLang="en-US" sz="1600" b="1" dirty="0">
                  <a:solidFill>
                    <a:srgbClr val="006600"/>
                  </a:solidFill>
                  <a:latin typeface="Tahoma" pitchFamily="34" charset="0"/>
                  <a:cs typeface="Tahoma"/>
                </a:rPr>
                <a:t>以</a:t>
              </a:r>
              <a:r>
                <a:rPr kumimoji="0" lang="zh-TW" altLang="en-US" sz="1600" b="1" dirty="0" smtClean="0">
                  <a:solidFill>
                    <a:srgbClr val="006600"/>
                  </a:solidFill>
                  <a:latin typeface="Tahoma" pitchFamily="34" charset="0"/>
                  <a:cs typeface="Tahoma"/>
                </a:rPr>
                <a:t>創造友善環境，提升公司農業與土地綜合利用之經濟產值為核心。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881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970370" y="1113631"/>
            <a:ext cx="2867909" cy="47376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115865" y="2554127"/>
            <a:ext cx="3252576" cy="98716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004476" y="4865207"/>
            <a:ext cx="3363965" cy="10186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93326" y="4736105"/>
            <a:ext cx="3369609" cy="96616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09783" y="2477038"/>
            <a:ext cx="3453077" cy="96441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46106" y="1679815"/>
            <a:ext cx="3456047" cy="465578"/>
          </a:xfrm>
          <a:custGeom>
            <a:avLst/>
            <a:gdLst/>
            <a:ahLst/>
            <a:cxnLst/>
            <a:rect l="l" t="t" r="r" b="b"/>
            <a:pathLst>
              <a:path w="2955290" h="422275">
                <a:moveTo>
                  <a:pt x="106552" y="308737"/>
                </a:moveTo>
                <a:lnTo>
                  <a:pt x="0" y="379222"/>
                </a:lnTo>
                <a:lnTo>
                  <a:pt x="120395" y="422148"/>
                </a:lnTo>
                <a:lnTo>
                  <a:pt x="116071" y="386714"/>
                </a:lnTo>
                <a:lnTo>
                  <a:pt x="96900" y="386714"/>
                </a:lnTo>
                <a:lnTo>
                  <a:pt x="92201" y="348869"/>
                </a:lnTo>
                <a:lnTo>
                  <a:pt x="111168" y="346553"/>
                </a:lnTo>
                <a:lnTo>
                  <a:pt x="106552" y="308737"/>
                </a:lnTo>
                <a:close/>
              </a:path>
              <a:path w="2955290" h="422275">
                <a:moveTo>
                  <a:pt x="111168" y="346553"/>
                </a:moveTo>
                <a:lnTo>
                  <a:pt x="92201" y="348869"/>
                </a:lnTo>
                <a:lnTo>
                  <a:pt x="96900" y="386714"/>
                </a:lnTo>
                <a:lnTo>
                  <a:pt x="115789" y="384409"/>
                </a:lnTo>
                <a:lnTo>
                  <a:pt x="111168" y="346553"/>
                </a:lnTo>
                <a:close/>
              </a:path>
              <a:path w="2955290" h="422275">
                <a:moveTo>
                  <a:pt x="115789" y="384409"/>
                </a:moveTo>
                <a:lnTo>
                  <a:pt x="96900" y="386714"/>
                </a:lnTo>
                <a:lnTo>
                  <a:pt x="116071" y="386714"/>
                </a:lnTo>
                <a:lnTo>
                  <a:pt x="115789" y="384409"/>
                </a:lnTo>
                <a:close/>
              </a:path>
              <a:path w="2955290" h="422275">
                <a:moveTo>
                  <a:pt x="2950464" y="0"/>
                </a:moveTo>
                <a:lnTo>
                  <a:pt x="111168" y="346553"/>
                </a:lnTo>
                <a:lnTo>
                  <a:pt x="115789" y="384409"/>
                </a:lnTo>
                <a:lnTo>
                  <a:pt x="2955036" y="37846"/>
                </a:lnTo>
                <a:lnTo>
                  <a:pt x="295046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653004" y="2399675"/>
            <a:ext cx="2457254" cy="2238274"/>
          </a:xfrm>
          <a:custGeom>
            <a:avLst/>
            <a:gdLst/>
            <a:ahLst/>
            <a:cxnLst/>
            <a:rect l="l" t="t" r="r" b="b"/>
            <a:pathLst>
              <a:path w="2101215" h="2030095">
                <a:moveTo>
                  <a:pt x="42418" y="1909317"/>
                </a:moveTo>
                <a:lnTo>
                  <a:pt x="0" y="2029840"/>
                </a:lnTo>
                <a:lnTo>
                  <a:pt x="121793" y="1991486"/>
                </a:lnTo>
                <a:lnTo>
                  <a:pt x="108175" y="1977389"/>
                </a:lnTo>
                <a:lnTo>
                  <a:pt x="81661" y="1977389"/>
                </a:lnTo>
                <a:lnTo>
                  <a:pt x="55244" y="1949958"/>
                </a:lnTo>
                <a:lnTo>
                  <a:pt x="68919" y="1936751"/>
                </a:lnTo>
                <a:lnTo>
                  <a:pt x="42418" y="1909317"/>
                </a:lnTo>
                <a:close/>
              </a:path>
              <a:path w="2101215" h="2030095">
                <a:moveTo>
                  <a:pt x="68919" y="1936751"/>
                </a:moveTo>
                <a:lnTo>
                  <a:pt x="55244" y="1949958"/>
                </a:lnTo>
                <a:lnTo>
                  <a:pt x="81661" y="1977389"/>
                </a:lnTo>
                <a:lnTo>
                  <a:pt x="95378" y="1964142"/>
                </a:lnTo>
                <a:lnTo>
                  <a:pt x="68919" y="1936751"/>
                </a:lnTo>
                <a:close/>
              </a:path>
              <a:path w="2101215" h="2030095">
                <a:moveTo>
                  <a:pt x="95378" y="1964142"/>
                </a:moveTo>
                <a:lnTo>
                  <a:pt x="81661" y="1977389"/>
                </a:lnTo>
                <a:lnTo>
                  <a:pt x="108175" y="1977389"/>
                </a:lnTo>
                <a:lnTo>
                  <a:pt x="95378" y="1964142"/>
                </a:lnTo>
                <a:close/>
              </a:path>
              <a:path w="2101215" h="2030095">
                <a:moveTo>
                  <a:pt x="2074290" y="0"/>
                </a:moveTo>
                <a:lnTo>
                  <a:pt x="68919" y="1936751"/>
                </a:lnTo>
                <a:lnTo>
                  <a:pt x="95378" y="1964142"/>
                </a:lnTo>
                <a:lnTo>
                  <a:pt x="2100707" y="27431"/>
                </a:lnTo>
                <a:lnTo>
                  <a:pt x="207429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246152" y="3423665"/>
            <a:ext cx="1615892" cy="975963"/>
          </a:xfrm>
          <a:custGeom>
            <a:avLst/>
            <a:gdLst/>
            <a:ahLst/>
            <a:cxnLst/>
            <a:rect l="l" t="t" r="r" b="b"/>
            <a:pathLst>
              <a:path w="1381760" h="885189">
                <a:moveTo>
                  <a:pt x="1274642" y="840085"/>
                </a:moveTo>
                <a:lnTo>
                  <a:pt x="1254252" y="872235"/>
                </a:lnTo>
                <a:lnTo>
                  <a:pt x="1381378" y="885189"/>
                </a:lnTo>
                <a:lnTo>
                  <a:pt x="1360351" y="850264"/>
                </a:lnTo>
                <a:lnTo>
                  <a:pt x="1290701" y="850264"/>
                </a:lnTo>
                <a:lnTo>
                  <a:pt x="1274642" y="840085"/>
                </a:lnTo>
                <a:close/>
              </a:path>
              <a:path w="1381760" h="885189">
                <a:moveTo>
                  <a:pt x="1295039" y="807924"/>
                </a:moveTo>
                <a:lnTo>
                  <a:pt x="1274642" y="840085"/>
                </a:lnTo>
                <a:lnTo>
                  <a:pt x="1290701" y="850264"/>
                </a:lnTo>
                <a:lnTo>
                  <a:pt x="1311148" y="818133"/>
                </a:lnTo>
                <a:lnTo>
                  <a:pt x="1295039" y="807924"/>
                </a:lnTo>
                <a:close/>
              </a:path>
              <a:path w="1381760" h="885189">
                <a:moveTo>
                  <a:pt x="1315465" y="775715"/>
                </a:moveTo>
                <a:lnTo>
                  <a:pt x="1295039" y="807924"/>
                </a:lnTo>
                <a:lnTo>
                  <a:pt x="1311148" y="818133"/>
                </a:lnTo>
                <a:lnTo>
                  <a:pt x="1290701" y="850264"/>
                </a:lnTo>
                <a:lnTo>
                  <a:pt x="1360351" y="850264"/>
                </a:lnTo>
                <a:lnTo>
                  <a:pt x="1315465" y="775715"/>
                </a:lnTo>
                <a:close/>
              </a:path>
              <a:path w="1381760" h="885189">
                <a:moveTo>
                  <a:pt x="20319" y="0"/>
                </a:moveTo>
                <a:lnTo>
                  <a:pt x="0" y="32130"/>
                </a:lnTo>
                <a:lnTo>
                  <a:pt x="1274642" y="840085"/>
                </a:lnTo>
                <a:lnTo>
                  <a:pt x="1295039" y="807924"/>
                </a:lnTo>
                <a:lnTo>
                  <a:pt x="2031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113339" y="1882148"/>
            <a:ext cx="3368421" cy="6719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487"/>
            <a:r>
              <a:rPr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茶園面積:</a:t>
            </a:r>
            <a:r>
              <a:rPr sz="1400" b="1" spc="222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en-US" sz="1400" b="1" spc="-6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5.4</a:t>
            </a:r>
            <a:r>
              <a:rPr sz="1400" b="1" spc="-6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公頃</a:t>
            </a:r>
          </a:p>
          <a:p>
            <a:pPr marL="840240" marR="5795" indent="-825753">
              <a:spcBef>
                <a:spcPts val="160"/>
              </a:spcBef>
            </a:pPr>
            <a:r>
              <a:rPr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在地特產:</a:t>
            </a:r>
            <a:r>
              <a:rPr sz="1400" b="1" spc="222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有機碧螺</a:t>
            </a:r>
            <a:r>
              <a:rPr sz="14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春綠茶、有機蜜香紅茶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、</a:t>
            </a:r>
            <a:r>
              <a:rPr sz="14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有機烏龍茶</a:t>
            </a:r>
            <a:endParaRPr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89553" y="4280890"/>
            <a:ext cx="1764411" cy="45647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487"/>
            <a:r>
              <a:rPr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茶園面積:</a:t>
            </a:r>
            <a:r>
              <a:rPr sz="1400" b="1" spc="222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en-US" altLang="zh-TW" sz="1400" b="1" spc="222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16</a:t>
            </a:r>
            <a:r>
              <a:rPr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公頃</a:t>
            </a:r>
            <a:endParaRPr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4487">
              <a:spcBef>
                <a:spcPts val="240"/>
              </a:spcBef>
            </a:pPr>
            <a:r>
              <a:rPr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在地特產:</a:t>
            </a:r>
            <a:r>
              <a:rPr sz="1400" b="1" spc="222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東方美人茶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06145" y="1970224"/>
            <a:ext cx="2655528" cy="4950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487"/>
            <a:r>
              <a:rPr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茶園面積:</a:t>
            </a:r>
            <a:r>
              <a:rPr sz="1400" b="1" spc="233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sz="1400" b="1" spc="-6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3.</a:t>
            </a:r>
            <a:r>
              <a:rPr lang="en-US" altLang="zh-TW" sz="1400" b="1" spc="-6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4</a:t>
            </a:r>
            <a:r>
              <a:rPr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公頃</a:t>
            </a:r>
            <a:endParaRPr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4487">
              <a:spcBef>
                <a:spcPts val="467"/>
              </a:spcBef>
            </a:pPr>
            <a:r>
              <a:rPr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在地特產:</a:t>
            </a:r>
            <a:r>
              <a:rPr sz="1400" b="1" spc="222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青心甘綠茶、蜜香紅茶</a:t>
            </a:r>
          </a:p>
        </p:txBody>
      </p:sp>
      <p:sp>
        <p:nvSpPr>
          <p:cNvPr id="14" name="object 14"/>
          <p:cNvSpPr/>
          <p:nvPr/>
        </p:nvSpPr>
        <p:spPr>
          <a:xfrm>
            <a:off x="7102130" y="1289009"/>
            <a:ext cx="2968969" cy="59313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986209" y="3802010"/>
            <a:ext cx="3084890" cy="56121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74463" y="3844017"/>
            <a:ext cx="2378541" cy="4772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90699" y="1466420"/>
            <a:ext cx="2870001" cy="56121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351286" y="1839581"/>
            <a:ext cx="679476" cy="210735"/>
          </a:xfrm>
          <a:custGeom>
            <a:avLst/>
            <a:gdLst/>
            <a:ahLst/>
            <a:cxnLst/>
            <a:rect l="l" t="t" r="r" b="b"/>
            <a:pathLst>
              <a:path w="581025" h="191135">
                <a:moveTo>
                  <a:pt x="465345" y="153598"/>
                </a:moveTo>
                <a:lnTo>
                  <a:pt x="456057" y="190626"/>
                </a:lnTo>
                <a:lnTo>
                  <a:pt x="580771" y="162940"/>
                </a:lnTo>
                <a:lnTo>
                  <a:pt x="575297" y="158241"/>
                </a:lnTo>
                <a:lnTo>
                  <a:pt x="483870" y="158241"/>
                </a:lnTo>
                <a:lnTo>
                  <a:pt x="465345" y="153598"/>
                </a:lnTo>
                <a:close/>
              </a:path>
              <a:path w="581025" h="191135">
                <a:moveTo>
                  <a:pt x="474609" y="116671"/>
                </a:moveTo>
                <a:lnTo>
                  <a:pt x="465345" y="153598"/>
                </a:lnTo>
                <a:lnTo>
                  <a:pt x="483870" y="158241"/>
                </a:lnTo>
                <a:lnTo>
                  <a:pt x="493013" y="121285"/>
                </a:lnTo>
                <a:lnTo>
                  <a:pt x="474609" y="116671"/>
                </a:lnTo>
                <a:close/>
              </a:path>
              <a:path w="581025" h="191135">
                <a:moveTo>
                  <a:pt x="483870" y="79755"/>
                </a:moveTo>
                <a:lnTo>
                  <a:pt x="474609" y="116671"/>
                </a:lnTo>
                <a:lnTo>
                  <a:pt x="493013" y="121285"/>
                </a:lnTo>
                <a:lnTo>
                  <a:pt x="483870" y="158241"/>
                </a:lnTo>
                <a:lnTo>
                  <a:pt x="575297" y="158241"/>
                </a:lnTo>
                <a:lnTo>
                  <a:pt x="483870" y="79755"/>
                </a:lnTo>
                <a:close/>
              </a:path>
              <a:path w="581025" h="191135">
                <a:moveTo>
                  <a:pt x="9144" y="0"/>
                </a:moveTo>
                <a:lnTo>
                  <a:pt x="0" y="36956"/>
                </a:lnTo>
                <a:lnTo>
                  <a:pt x="465345" y="153598"/>
                </a:lnTo>
                <a:lnTo>
                  <a:pt x="474609" y="116671"/>
                </a:lnTo>
                <a:lnTo>
                  <a:pt x="914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 flipH="1">
            <a:off x="3970370" y="5219186"/>
            <a:ext cx="766730" cy="664691"/>
          </a:xfrm>
          <a:custGeom>
            <a:avLst/>
            <a:gdLst/>
            <a:ahLst/>
            <a:cxnLst/>
            <a:rect l="l" t="t" r="r" b="b"/>
            <a:pathLst>
              <a:path w="849629" h="514350">
                <a:moveTo>
                  <a:pt x="741017" y="472232"/>
                </a:moveTo>
                <a:lnTo>
                  <a:pt x="721613" y="504951"/>
                </a:lnTo>
                <a:lnTo>
                  <a:pt x="849121" y="514095"/>
                </a:lnTo>
                <a:lnTo>
                  <a:pt x="828422" y="481964"/>
                </a:lnTo>
                <a:lnTo>
                  <a:pt x="757427" y="481964"/>
                </a:lnTo>
                <a:lnTo>
                  <a:pt x="741017" y="472232"/>
                </a:lnTo>
                <a:close/>
              </a:path>
              <a:path w="849629" h="514350">
                <a:moveTo>
                  <a:pt x="760449" y="439465"/>
                </a:moveTo>
                <a:lnTo>
                  <a:pt x="741017" y="472232"/>
                </a:lnTo>
                <a:lnTo>
                  <a:pt x="757427" y="481964"/>
                </a:lnTo>
                <a:lnTo>
                  <a:pt x="776858" y="449198"/>
                </a:lnTo>
                <a:lnTo>
                  <a:pt x="760449" y="439465"/>
                </a:lnTo>
                <a:close/>
              </a:path>
              <a:path w="849629" h="514350">
                <a:moveTo>
                  <a:pt x="779906" y="406653"/>
                </a:moveTo>
                <a:lnTo>
                  <a:pt x="760449" y="439465"/>
                </a:lnTo>
                <a:lnTo>
                  <a:pt x="776858" y="449198"/>
                </a:lnTo>
                <a:lnTo>
                  <a:pt x="757427" y="481964"/>
                </a:lnTo>
                <a:lnTo>
                  <a:pt x="828422" y="481964"/>
                </a:lnTo>
                <a:lnTo>
                  <a:pt x="779906" y="406653"/>
                </a:lnTo>
                <a:close/>
              </a:path>
              <a:path w="849629" h="514350">
                <a:moveTo>
                  <a:pt x="19557" y="0"/>
                </a:moveTo>
                <a:lnTo>
                  <a:pt x="0" y="32765"/>
                </a:lnTo>
                <a:lnTo>
                  <a:pt x="741017" y="472232"/>
                </a:lnTo>
                <a:lnTo>
                  <a:pt x="760449" y="439465"/>
                </a:lnTo>
                <a:lnTo>
                  <a:pt x="19557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541927" y="5844096"/>
            <a:ext cx="2338173" cy="56121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369702" y="5880517"/>
            <a:ext cx="433083" cy="55617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文字方塊 37"/>
          <p:cNvSpPr txBox="1"/>
          <p:nvPr/>
        </p:nvSpPr>
        <p:spPr>
          <a:xfrm>
            <a:off x="6962443" y="4321217"/>
            <a:ext cx="3670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茶園面積</a:t>
            </a:r>
            <a:r>
              <a:rPr lang="en-US" altLang="zh-TW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:20.2</a:t>
            </a:r>
            <a:r>
              <a:rPr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公頃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在地特產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阿薩姆紅茶、紅玉紅茶、紅韻紅茶</a:t>
            </a:r>
          </a:p>
        </p:txBody>
      </p:sp>
      <p:sp>
        <p:nvSpPr>
          <p:cNvPr id="40" name="文字方塊 39"/>
          <p:cNvSpPr txBox="1"/>
          <p:nvPr/>
        </p:nvSpPr>
        <p:spPr>
          <a:xfrm>
            <a:off x="68485" y="6406541"/>
            <a:ext cx="340740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規模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:717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公頃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茶園佔</a:t>
            </a:r>
            <a:r>
              <a:rPr lang="en-US" altLang="zh-TW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452</a:t>
            </a:r>
            <a:r>
              <a:rPr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公頃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lvl="0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種植茶樹品種高達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種</a:t>
            </a:r>
            <a:endParaRPr lang="en-US" altLang="zh-TW" sz="1400" b="1" dirty="0">
              <a:latin typeface="微軟正黑體" pitchFamily="34" charset="-120"/>
              <a:ea typeface="微軟正黑體" pitchFamily="34" charset="-120"/>
            </a:endParaRPr>
          </a:p>
          <a:p>
            <a:pPr lvl="0"/>
            <a:r>
              <a:rPr lang="en-US" altLang="zh-TW" sz="14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台茶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8,12,17,18,20,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青心大冇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四季春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投影片編號版面配置區 3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zh-TW" smtClean="0"/>
              <a:t>5</a:t>
            </a:fld>
            <a:endParaRPr lang="zh-TW" altLang="en-US"/>
          </a:p>
        </p:txBody>
      </p:sp>
      <p:sp>
        <p:nvSpPr>
          <p:cNvPr id="39" name="矩形 38"/>
          <p:cNvSpPr/>
          <p:nvPr/>
        </p:nvSpPr>
        <p:spPr>
          <a:xfrm>
            <a:off x="0" y="411319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 公司簡介  </a:t>
            </a:r>
          </a:p>
        </p:txBody>
      </p:sp>
      <p:sp>
        <p:nvSpPr>
          <p:cNvPr id="48" name="文字方塊 47"/>
          <p:cNvSpPr txBox="1"/>
          <p:nvPr/>
        </p:nvSpPr>
        <p:spPr>
          <a:xfrm>
            <a:off x="6968386" y="6467520"/>
            <a:ext cx="3475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咖啡園面積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:12.7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公頃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在地特產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日月潭精品咖啡</a:t>
            </a:r>
          </a:p>
        </p:txBody>
      </p:sp>
      <p:sp>
        <p:nvSpPr>
          <p:cNvPr id="49" name="object 18"/>
          <p:cNvSpPr/>
          <p:nvPr/>
        </p:nvSpPr>
        <p:spPr>
          <a:xfrm>
            <a:off x="7017765" y="5906306"/>
            <a:ext cx="1766787" cy="56121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文字方塊 10"/>
          <p:cNvSpPr txBox="1"/>
          <p:nvPr/>
        </p:nvSpPr>
        <p:spPr>
          <a:xfrm>
            <a:off x="7014767" y="5994553"/>
            <a:ext cx="1863077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9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鹿篙咖啡莊園</a:t>
            </a:r>
          </a:p>
        </p:txBody>
      </p:sp>
      <p:sp>
        <p:nvSpPr>
          <p:cNvPr id="31" name="文字方塊 30"/>
          <p:cNvSpPr txBox="1"/>
          <p:nvPr/>
        </p:nvSpPr>
        <p:spPr>
          <a:xfrm>
            <a:off x="274462" y="1527883"/>
            <a:ext cx="2786237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9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復興茶廠、大溪老茶廠</a:t>
            </a:r>
          </a:p>
        </p:txBody>
      </p:sp>
      <p:sp>
        <p:nvSpPr>
          <p:cNvPr id="52" name="文字方塊 51"/>
          <p:cNvSpPr txBox="1"/>
          <p:nvPr/>
        </p:nvSpPr>
        <p:spPr>
          <a:xfrm>
            <a:off x="279814" y="3859138"/>
            <a:ext cx="2373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8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三義茶廠、銅鑼茶廠</a:t>
            </a:r>
          </a:p>
        </p:txBody>
      </p:sp>
      <p:sp>
        <p:nvSpPr>
          <p:cNvPr id="51" name="文字方塊 50"/>
          <p:cNvSpPr txBox="1"/>
          <p:nvPr/>
        </p:nvSpPr>
        <p:spPr>
          <a:xfrm>
            <a:off x="7037394" y="3844017"/>
            <a:ext cx="2805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魚池茶廠、日月老茶廠</a:t>
            </a:r>
          </a:p>
        </p:txBody>
      </p:sp>
      <p:sp>
        <p:nvSpPr>
          <p:cNvPr id="53" name="文字方塊 52"/>
          <p:cNvSpPr txBox="1"/>
          <p:nvPr/>
        </p:nvSpPr>
        <p:spPr>
          <a:xfrm>
            <a:off x="7184679" y="1375463"/>
            <a:ext cx="2771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8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熊空茶廠、大寮茶文館</a:t>
            </a:r>
          </a:p>
        </p:txBody>
      </p:sp>
      <p:sp>
        <p:nvSpPr>
          <p:cNvPr id="55" name="文字方塊 54"/>
          <p:cNvSpPr txBox="1"/>
          <p:nvPr/>
        </p:nvSpPr>
        <p:spPr>
          <a:xfrm>
            <a:off x="3583378" y="5924648"/>
            <a:ext cx="2255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精製廠、老埤農場</a:t>
            </a:r>
          </a:p>
        </p:txBody>
      </p:sp>
      <p:pic>
        <p:nvPicPr>
          <p:cNvPr id="1026" name="Picture 2" descr="C:\Users\eva.huang\Desktop\農林簡介資料庫\老埤照片\IMG_1466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907" y="6476393"/>
            <a:ext cx="1625795" cy="97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圖片 35" descr="C:\Users\eva.huang\Downloads\820535 (1).png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9301" y="6482580"/>
            <a:ext cx="1408254" cy="9704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071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6</a:t>
            </a:fld>
            <a:endParaRPr lang="en-US" altLang="zh-TW"/>
          </a:p>
        </p:txBody>
      </p:sp>
      <p:sp>
        <p:nvSpPr>
          <p:cNvPr id="3" name="矩形 2"/>
          <p:cNvSpPr/>
          <p:nvPr/>
        </p:nvSpPr>
        <p:spPr>
          <a:xfrm>
            <a:off x="0" y="411319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 經營實績</a:t>
            </a:r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簡明綜合損益表  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1433707"/>
              </p:ext>
            </p:extLst>
          </p:nvPr>
        </p:nvGraphicFramePr>
        <p:xfrm>
          <a:off x="1079500" y="1418431"/>
          <a:ext cx="8763000" cy="5198745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2057400"/>
                <a:gridCol w="1600200"/>
                <a:gridCol w="762000"/>
                <a:gridCol w="1524000"/>
                <a:gridCol w="762000"/>
                <a:gridCol w="1147762"/>
                <a:gridCol w="909638"/>
              </a:tblGrid>
              <a:tr h="32272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b="1" u="none" strike="noStrike" dirty="0">
                          <a:effectLst/>
                          <a:latin typeface="+mn-ea"/>
                          <a:ea typeface="+mn-ea"/>
                        </a:rPr>
                        <a:t>單位：新台幣千元</a:t>
                      </a:r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1" u="none" strike="noStrike" dirty="0">
                          <a:effectLst/>
                          <a:latin typeface="+mn-ea"/>
                          <a:ea typeface="+mn-ea"/>
                        </a:rPr>
                        <a:t>109</a:t>
                      </a:r>
                      <a:r>
                        <a:rPr lang="zh-TW" altLang="en-US" sz="1600" b="1" u="none" strike="noStrike" dirty="0">
                          <a:effectLst/>
                          <a:latin typeface="+mn-ea"/>
                          <a:ea typeface="+mn-ea"/>
                        </a:rPr>
                        <a:t>年前三季</a:t>
                      </a:r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1" u="none" strike="noStrike" dirty="0">
                          <a:effectLst/>
                          <a:latin typeface="+mn-ea"/>
                          <a:ea typeface="+mn-ea"/>
                        </a:rPr>
                        <a:t>108</a:t>
                      </a:r>
                      <a:r>
                        <a:rPr lang="zh-TW" altLang="en-US" sz="1600" b="1" u="none" strike="noStrike" dirty="0">
                          <a:effectLst/>
                          <a:latin typeface="+mn-ea"/>
                          <a:ea typeface="+mn-ea"/>
                        </a:rPr>
                        <a:t>年前三季</a:t>
                      </a:r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 err="1">
                          <a:effectLst/>
                          <a:latin typeface="+mn-ea"/>
                          <a:ea typeface="+mn-ea"/>
                        </a:rPr>
                        <a:t>YoY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 err="1">
                          <a:effectLst/>
                          <a:latin typeface="+mn-ea"/>
                          <a:ea typeface="+mn-ea"/>
                        </a:rPr>
                        <a:t>YoY</a:t>
                      </a:r>
                      <a:r>
                        <a:rPr lang="en-US" sz="1600" b="1" u="none" strike="noStrike" dirty="0">
                          <a:effectLst/>
                          <a:latin typeface="+mn-ea"/>
                          <a:ea typeface="+mn-ea"/>
                        </a:rPr>
                        <a:t>(%)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272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effectLst/>
                          <a:latin typeface="+mn-ea"/>
                          <a:ea typeface="+mn-ea"/>
                        </a:rPr>
                        <a:t>會計項目</a:t>
                      </a:r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effectLst/>
                          <a:latin typeface="+mn-ea"/>
                          <a:ea typeface="+mn-ea"/>
                        </a:rPr>
                        <a:t>金額</a:t>
                      </a:r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1" u="none" strike="noStrike" dirty="0">
                          <a:effectLst/>
                          <a:latin typeface="+mn-ea"/>
                          <a:ea typeface="+mn-ea"/>
                        </a:rPr>
                        <a:t>%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effectLst/>
                          <a:latin typeface="+mn-ea"/>
                          <a:ea typeface="+mn-ea"/>
                        </a:rPr>
                        <a:t>金額</a:t>
                      </a:r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1" u="none" strike="noStrike" dirty="0">
                          <a:effectLst/>
                          <a:latin typeface="+mn-ea"/>
                          <a:ea typeface="+mn-ea"/>
                        </a:rPr>
                        <a:t>%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4515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營業收入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5677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226,490 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100%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222,987 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100%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3,503 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2%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272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營業成本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5677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(135,296)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-60%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(130,932)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-59%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(4,364)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3%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272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營業毛利</a:t>
                      </a:r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91,194 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40%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92,055 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41%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(861)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-1%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272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營業費用合計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5677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(199,266)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-88%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(220,847)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-99%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21,581 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-10%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272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營業損失</a:t>
                      </a:r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(108,072)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-48%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(128,792)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-58%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20,720 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-16%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272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營業外收支合計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5677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731 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 smtClean="0">
                          <a:effectLst/>
                          <a:latin typeface="+mn-ea"/>
                          <a:ea typeface="+mn-ea"/>
                        </a:rPr>
                        <a:t>1%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99,714 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45%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(98,983)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-99%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272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稅前淨利</a:t>
                      </a:r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損</a:t>
                      </a:r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(107,341)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-47%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(29,078)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-13%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(78,263)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269%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272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所得稅利益</a:t>
                      </a:r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費用</a:t>
                      </a:r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5677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12,701 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 smtClean="0">
                          <a:effectLst/>
                          <a:latin typeface="+mn-ea"/>
                          <a:ea typeface="+mn-ea"/>
                        </a:rPr>
                        <a:t>5%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24,920 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11%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(12,219)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-49%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272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本期淨利</a:t>
                      </a:r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損</a:t>
                      </a:r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(94,640)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-42%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(4,158)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-2%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(90,482)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2176%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35992"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272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其他綜合損益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(9,176)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-4%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(19,826)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-9%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10,650 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-54%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272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本期綜合損益總額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(103,816)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-46%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(23,984)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-11%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(79,832)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333%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35992"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27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effectLst/>
                          <a:latin typeface="+mn-ea"/>
                          <a:ea typeface="+mn-ea"/>
                        </a:rPr>
                        <a:t>EPS(</a:t>
                      </a:r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元</a:t>
                      </a:r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(0.12)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(0.01)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(0.11)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1100%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45" marR="9045" marT="904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79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11319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 經營實績</a:t>
            </a:r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簡明資產負債表  </a:t>
            </a:r>
          </a:p>
        </p:txBody>
      </p:sp>
      <p:sp>
        <p:nvSpPr>
          <p:cNvPr id="35" name="money-button_17561">
            <a:extLst>
              <a:ext uri="{FF2B5EF4-FFF2-40B4-BE49-F238E27FC236}">
                <a16:creationId xmlns="" xmlns:a16="http://schemas.microsoft.com/office/drawing/2014/main" id="{077756F6-6271-420C-91E5-DB47339E5B12}"/>
              </a:ext>
            </a:extLst>
          </p:cNvPr>
          <p:cNvSpPr>
            <a:spLocks noChangeAspect="1"/>
          </p:cNvSpPr>
          <p:nvPr/>
        </p:nvSpPr>
        <p:spPr bwMode="auto">
          <a:xfrm>
            <a:off x="7466155" y="5617334"/>
            <a:ext cx="547545" cy="546590"/>
          </a:xfrm>
          <a:custGeom>
            <a:avLst/>
            <a:gdLst>
              <a:gd name="connsiteX0" fmla="*/ 305548 w 605945"/>
              <a:gd name="connsiteY0" fmla="*/ 331023 h 604887"/>
              <a:gd name="connsiteX1" fmla="*/ 329913 w 605945"/>
              <a:gd name="connsiteY1" fmla="*/ 345623 h 604887"/>
              <a:gd name="connsiteX2" fmla="*/ 340054 w 605945"/>
              <a:gd name="connsiteY2" fmla="*/ 366141 h 604887"/>
              <a:gd name="connsiteX3" fmla="*/ 331493 w 605945"/>
              <a:gd name="connsiteY3" fmla="*/ 389684 h 604887"/>
              <a:gd name="connsiteX4" fmla="*/ 305548 w 605945"/>
              <a:gd name="connsiteY4" fmla="*/ 400601 h 604887"/>
              <a:gd name="connsiteX5" fmla="*/ 298421 w 605945"/>
              <a:gd name="connsiteY5" fmla="*/ 203087 h 604887"/>
              <a:gd name="connsiteX6" fmla="*/ 298421 w 605945"/>
              <a:gd name="connsiteY6" fmla="*/ 267654 h 604887"/>
              <a:gd name="connsiteX7" fmla="*/ 275241 w 605945"/>
              <a:gd name="connsiteY7" fmla="*/ 252926 h 604887"/>
              <a:gd name="connsiteX8" fmla="*/ 265890 w 605945"/>
              <a:gd name="connsiteY8" fmla="*/ 232938 h 604887"/>
              <a:gd name="connsiteX9" fmla="*/ 272870 w 605945"/>
              <a:gd name="connsiteY9" fmla="*/ 212292 h 604887"/>
              <a:gd name="connsiteX10" fmla="*/ 298421 w 605945"/>
              <a:gd name="connsiteY10" fmla="*/ 203087 h 604887"/>
              <a:gd name="connsiteX11" fmla="*/ 281440 w 605945"/>
              <a:gd name="connsiteY11" fmla="*/ 124369 h 604887"/>
              <a:gd name="connsiteX12" fmla="*/ 281440 w 605945"/>
              <a:gd name="connsiteY12" fmla="*/ 160392 h 604887"/>
              <a:gd name="connsiteX13" fmla="*/ 232448 w 605945"/>
              <a:gd name="connsiteY13" fmla="*/ 184714 h 604887"/>
              <a:gd name="connsiteX14" fmla="*/ 214405 w 605945"/>
              <a:gd name="connsiteY14" fmla="*/ 237564 h 604887"/>
              <a:gd name="connsiteX15" fmla="*/ 220200 w 605945"/>
              <a:gd name="connsiteY15" fmla="*/ 268985 h 604887"/>
              <a:gd name="connsiteX16" fmla="*/ 235477 w 605945"/>
              <a:gd name="connsiteY16" fmla="*/ 291729 h 604887"/>
              <a:gd name="connsiteX17" fmla="*/ 257076 w 605945"/>
              <a:gd name="connsiteY17" fmla="*/ 308031 h 604887"/>
              <a:gd name="connsiteX18" fmla="*/ 281440 w 605945"/>
              <a:gd name="connsiteY18" fmla="*/ 320258 h 604887"/>
              <a:gd name="connsiteX19" fmla="*/ 281440 w 605945"/>
              <a:gd name="connsiteY19" fmla="*/ 400716 h 604887"/>
              <a:gd name="connsiteX20" fmla="*/ 250622 w 605945"/>
              <a:gd name="connsiteY20" fmla="*/ 395063 h 604887"/>
              <a:gd name="connsiteX21" fmla="*/ 230604 w 605945"/>
              <a:gd name="connsiteY21" fmla="*/ 386781 h 604887"/>
              <a:gd name="connsiteX22" fmla="*/ 215195 w 605945"/>
              <a:gd name="connsiteY22" fmla="*/ 432006 h 604887"/>
              <a:gd name="connsiteX23" fmla="*/ 241799 w 605945"/>
              <a:gd name="connsiteY23" fmla="*/ 441340 h 604887"/>
              <a:gd name="connsiteX24" fmla="*/ 281440 w 605945"/>
              <a:gd name="connsiteY24" fmla="*/ 446205 h 604887"/>
              <a:gd name="connsiteX25" fmla="*/ 281440 w 605945"/>
              <a:gd name="connsiteY25" fmla="*/ 480649 h 604887"/>
              <a:gd name="connsiteX26" fmla="*/ 322661 w 605945"/>
              <a:gd name="connsiteY26" fmla="*/ 480649 h 604887"/>
              <a:gd name="connsiteX27" fmla="*/ 322661 w 605945"/>
              <a:gd name="connsiteY27" fmla="*/ 443707 h 604887"/>
              <a:gd name="connsiteX28" fmla="*/ 373102 w 605945"/>
              <a:gd name="connsiteY28" fmla="*/ 417413 h 604887"/>
              <a:gd name="connsiteX29" fmla="*/ 391671 w 605945"/>
              <a:gd name="connsiteY29" fmla="*/ 360618 h 604887"/>
              <a:gd name="connsiteX30" fmla="*/ 385482 w 605945"/>
              <a:gd name="connsiteY30" fmla="*/ 329986 h 604887"/>
              <a:gd name="connsiteX31" fmla="*/ 369678 w 605945"/>
              <a:gd name="connsiteY31" fmla="*/ 307637 h 604887"/>
              <a:gd name="connsiteX32" fmla="*/ 347421 w 605945"/>
              <a:gd name="connsiteY32" fmla="*/ 291203 h 604887"/>
              <a:gd name="connsiteX33" fmla="*/ 322661 w 605945"/>
              <a:gd name="connsiteY33" fmla="*/ 278714 h 604887"/>
              <a:gd name="connsiteX34" fmla="*/ 322661 w 605945"/>
              <a:gd name="connsiteY34" fmla="*/ 204302 h 604887"/>
              <a:gd name="connsiteX35" fmla="*/ 345972 w 605945"/>
              <a:gd name="connsiteY35" fmla="*/ 209035 h 604887"/>
              <a:gd name="connsiteX36" fmla="*/ 363093 w 605945"/>
              <a:gd name="connsiteY36" fmla="*/ 215346 h 604887"/>
              <a:gd name="connsiteX37" fmla="*/ 377316 w 605945"/>
              <a:gd name="connsiteY37" fmla="*/ 171830 h 604887"/>
              <a:gd name="connsiteX38" fmla="*/ 353216 w 605945"/>
              <a:gd name="connsiteY38" fmla="*/ 163547 h 604887"/>
              <a:gd name="connsiteX39" fmla="*/ 322661 w 605945"/>
              <a:gd name="connsiteY39" fmla="*/ 158814 h 604887"/>
              <a:gd name="connsiteX40" fmla="*/ 322661 w 605945"/>
              <a:gd name="connsiteY40" fmla="*/ 124369 h 604887"/>
              <a:gd name="connsiteX41" fmla="*/ 303038 w 605945"/>
              <a:gd name="connsiteY41" fmla="*/ 0 h 604887"/>
              <a:gd name="connsiteX42" fmla="*/ 605945 w 605945"/>
              <a:gd name="connsiteY42" fmla="*/ 302509 h 604887"/>
              <a:gd name="connsiteX43" fmla="*/ 303038 w 605945"/>
              <a:gd name="connsiteY43" fmla="*/ 604887 h 604887"/>
              <a:gd name="connsiteX44" fmla="*/ 0 w 605945"/>
              <a:gd name="connsiteY44" fmla="*/ 302509 h 604887"/>
              <a:gd name="connsiteX45" fmla="*/ 303038 w 605945"/>
              <a:gd name="connsiteY45" fmla="*/ 0 h 60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605945" h="604887">
                <a:moveTo>
                  <a:pt x="305548" y="331023"/>
                </a:moveTo>
                <a:cubicBezTo>
                  <a:pt x="315031" y="335364"/>
                  <a:pt x="323196" y="340362"/>
                  <a:pt x="329913" y="345623"/>
                </a:cubicBezTo>
                <a:cubicBezTo>
                  <a:pt x="336761" y="351015"/>
                  <a:pt x="340054" y="357855"/>
                  <a:pt x="340054" y="366141"/>
                </a:cubicBezTo>
                <a:cubicBezTo>
                  <a:pt x="340054" y="375874"/>
                  <a:pt x="337288" y="383634"/>
                  <a:pt x="331493" y="389684"/>
                </a:cubicBezTo>
                <a:cubicBezTo>
                  <a:pt x="325830" y="395735"/>
                  <a:pt x="317270" y="399286"/>
                  <a:pt x="305548" y="400601"/>
                </a:cubicBezTo>
                <a:close/>
                <a:moveTo>
                  <a:pt x="298421" y="203087"/>
                </a:moveTo>
                <a:lnTo>
                  <a:pt x="298421" y="267654"/>
                </a:lnTo>
                <a:cubicBezTo>
                  <a:pt x="289202" y="263052"/>
                  <a:pt x="281431" y="258186"/>
                  <a:pt x="275241" y="252926"/>
                </a:cubicBezTo>
                <a:cubicBezTo>
                  <a:pt x="269051" y="247534"/>
                  <a:pt x="265890" y="240959"/>
                  <a:pt x="265890" y="232938"/>
                </a:cubicBezTo>
                <a:cubicBezTo>
                  <a:pt x="265890" y="224785"/>
                  <a:pt x="268261" y="217815"/>
                  <a:pt x="272870" y="212292"/>
                </a:cubicBezTo>
                <a:cubicBezTo>
                  <a:pt x="277480" y="206638"/>
                  <a:pt x="286041" y="203613"/>
                  <a:pt x="298421" y="203087"/>
                </a:cubicBezTo>
                <a:close/>
                <a:moveTo>
                  <a:pt x="281440" y="124369"/>
                </a:moveTo>
                <a:lnTo>
                  <a:pt x="281440" y="160392"/>
                </a:lnTo>
                <a:cubicBezTo>
                  <a:pt x="260763" y="164073"/>
                  <a:pt x="244433" y="172224"/>
                  <a:pt x="232448" y="184714"/>
                </a:cubicBezTo>
                <a:cubicBezTo>
                  <a:pt x="220463" y="197334"/>
                  <a:pt x="214405" y="214820"/>
                  <a:pt x="214405" y="237564"/>
                </a:cubicBezTo>
                <a:cubicBezTo>
                  <a:pt x="214405" y="249790"/>
                  <a:pt x="216381" y="260176"/>
                  <a:pt x="220200" y="268985"/>
                </a:cubicBezTo>
                <a:cubicBezTo>
                  <a:pt x="224019" y="277925"/>
                  <a:pt x="229024" y="285418"/>
                  <a:pt x="235477" y="291729"/>
                </a:cubicBezTo>
                <a:cubicBezTo>
                  <a:pt x="241799" y="298171"/>
                  <a:pt x="248910" y="303561"/>
                  <a:pt x="257076" y="308031"/>
                </a:cubicBezTo>
                <a:cubicBezTo>
                  <a:pt x="265109" y="312501"/>
                  <a:pt x="273274" y="316577"/>
                  <a:pt x="281440" y="320258"/>
                </a:cubicBezTo>
                <a:lnTo>
                  <a:pt x="281440" y="400716"/>
                </a:lnTo>
                <a:cubicBezTo>
                  <a:pt x="269455" y="399665"/>
                  <a:pt x="259314" y="397693"/>
                  <a:pt x="250622" y="395063"/>
                </a:cubicBezTo>
                <a:cubicBezTo>
                  <a:pt x="242062" y="392434"/>
                  <a:pt x="235345" y="389673"/>
                  <a:pt x="230604" y="386781"/>
                </a:cubicBezTo>
                <a:lnTo>
                  <a:pt x="215195" y="432006"/>
                </a:lnTo>
                <a:cubicBezTo>
                  <a:pt x="221517" y="435556"/>
                  <a:pt x="230341" y="438579"/>
                  <a:pt x="241799" y="441340"/>
                </a:cubicBezTo>
                <a:cubicBezTo>
                  <a:pt x="253125" y="443970"/>
                  <a:pt x="266294" y="445547"/>
                  <a:pt x="281440" y="446205"/>
                </a:cubicBezTo>
                <a:lnTo>
                  <a:pt x="281440" y="480649"/>
                </a:lnTo>
                <a:lnTo>
                  <a:pt x="322661" y="480649"/>
                </a:lnTo>
                <a:lnTo>
                  <a:pt x="322661" y="443707"/>
                </a:lnTo>
                <a:cubicBezTo>
                  <a:pt x="343997" y="439763"/>
                  <a:pt x="360854" y="431086"/>
                  <a:pt x="373102" y="417413"/>
                </a:cubicBezTo>
                <a:cubicBezTo>
                  <a:pt x="385482" y="403872"/>
                  <a:pt x="391671" y="384940"/>
                  <a:pt x="391671" y="360618"/>
                </a:cubicBezTo>
                <a:cubicBezTo>
                  <a:pt x="391671" y="348786"/>
                  <a:pt x="389564" y="338532"/>
                  <a:pt x="385482" y="329986"/>
                </a:cubicBezTo>
                <a:cubicBezTo>
                  <a:pt x="381399" y="321441"/>
                  <a:pt x="376131" y="313947"/>
                  <a:pt x="369678" y="307637"/>
                </a:cubicBezTo>
                <a:cubicBezTo>
                  <a:pt x="363093" y="301326"/>
                  <a:pt x="355718" y="295804"/>
                  <a:pt x="347421" y="291203"/>
                </a:cubicBezTo>
                <a:cubicBezTo>
                  <a:pt x="339124" y="286602"/>
                  <a:pt x="330827" y="282526"/>
                  <a:pt x="322661" y="278714"/>
                </a:cubicBezTo>
                <a:lnTo>
                  <a:pt x="322661" y="204302"/>
                </a:lnTo>
                <a:cubicBezTo>
                  <a:pt x="331354" y="205354"/>
                  <a:pt x="339124" y="206932"/>
                  <a:pt x="345972" y="209035"/>
                </a:cubicBezTo>
                <a:cubicBezTo>
                  <a:pt x="352952" y="211139"/>
                  <a:pt x="358615" y="213242"/>
                  <a:pt x="363093" y="215346"/>
                </a:cubicBezTo>
                <a:lnTo>
                  <a:pt x="377316" y="171830"/>
                </a:lnTo>
                <a:cubicBezTo>
                  <a:pt x="369941" y="168674"/>
                  <a:pt x="361908" y="165913"/>
                  <a:pt x="353216" y="163547"/>
                </a:cubicBezTo>
                <a:cubicBezTo>
                  <a:pt x="344523" y="161181"/>
                  <a:pt x="334251" y="159603"/>
                  <a:pt x="322661" y="158814"/>
                </a:cubicBezTo>
                <a:lnTo>
                  <a:pt x="322661" y="124369"/>
                </a:lnTo>
                <a:close/>
                <a:moveTo>
                  <a:pt x="303038" y="0"/>
                </a:moveTo>
                <a:cubicBezTo>
                  <a:pt x="470032" y="0"/>
                  <a:pt x="605945" y="135676"/>
                  <a:pt x="605945" y="302509"/>
                </a:cubicBezTo>
                <a:cubicBezTo>
                  <a:pt x="605945" y="469212"/>
                  <a:pt x="470032" y="604887"/>
                  <a:pt x="303038" y="604887"/>
                </a:cubicBezTo>
                <a:cubicBezTo>
                  <a:pt x="135913" y="604887"/>
                  <a:pt x="0" y="469212"/>
                  <a:pt x="0" y="302509"/>
                </a:cubicBezTo>
                <a:cubicBezTo>
                  <a:pt x="0" y="135676"/>
                  <a:pt x="135913" y="0"/>
                  <a:pt x="30303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6" name="settings_208899">
            <a:extLst>
              <a:ext uri="{FF2B5EF4-FFF2-40B4-BE49-F238E27FC236}">
                <a16:creationId xmlns="" xmlns:a16="http://schemas.microsoft.com/office/drawing/2014/main" id="{BF9D931D-3029-4961-87A2-878DFB936F12}"/>
              </a:ext>
            </a:extLst>
          </p:cNvPr>
          <p:cNvSpPr>
            <a:spLocks noChangeAspect="1"/>
          </p:cNvSpPr>
          <p:nvPr/>
        </p:nvSpPr>
        <p:spPr bwMode="auto">
          <a:xfrm>
            <a:off x="2908300" y="5044132"/>
            <a:ext cx="542637" cy="590302"/>
          </a:xfrm>
          <a:custGeom>
            <a:avLst/>
            <a:gdLst>
              <a:gd name="connsiteX0" fmla="*/ 241655 w 555851"/>
              <a:gd name="connsiteY0" fmla="*/ 289216 h 604677"/>
              <a:gd name="connsiteX1" fmla="*/ 203045 w 555851"/>
              <a:gd name="connsiteY1" fmla="*/ 327684 h 604677"/>
              <a:gd name="connsiteX2" fmla="*/ 186895 w 555851"/>
              <a:gd name="connsiteY2" fmla="*/ 311463 h 604677"/>
              <a:gd name="connsiteX3" fmla="*/ 170003 w 555851"/>
              <a:gd name="connsiteY3" fmla="*/ 328240 h 604677"/>
              <a:gd name="connsiteX4" fmla="*/ 186245 w 555851"/>
              <a:gd name="connsiteY4" fmla="*/ 344555 h 604677"/>
              <a:gd name="connsiteX5" fmla="*/ 203045 w 555851"/>
              <a:gd name="connsiteY5" fmla="*/ 361425 h 604677"/>
              <a:gd name="connsiteX6" fmla="*/ 219937 w 555851"/>
              <a:gd name="connsiteY6" fmla="*/ 344555 h 604677"/>
              <a:gd name="connsiteX7" fmla="*/ 258547 w 555851"/>
              <a:gd name="connsiteY7" fmla="*/ 305994 h 604677"/>
              <a:gd name="connsiteX8" fmla="*/ 478047 w 555851"/>
              <a:gd name="connsiteY8" fmla="*/ 253503 h 604677"/>
              <a:gd name="connsiteX9" fmla="*/ 458738 w 555851"/>
              <a:gd name="connsiteY9" fmla="*/ 286875 h 604677"/>
              <a:gd name="connsiteX10" fmla="*/ 492158 w 555851"/>
              <a:gd name="connsiteY10" fmla="*/ 306157 h 604677"/>
              <a:gd name="connsiteX11" fmla="*/ 511468 w 555851"/>
              <a:gd name="connsiteY11" fmla="*/ 272785 h 604677"/>
              <a:gd name="connsiteX12" fmla="*/ 478047 w 555851"/>
              <a:gd name="connsiteY12" fmla="*/ 253503 h 604677"/>
              <a:gd name="connsiteX13" fmla="*/ 208031 w 555851"/>
              <a:gd name="connsiteY13" fmla="*/ 252289 h 604677"/>
              <a:gd name="connsiteX14" fmla="*/ 237015 w 555851"/>
              <a:gd name="connsiteY14" fmla="*/ 255568 h 604677"/>
              <a:gd name="connsiteX15" fmla="*/ 284164 w 555851"/>
              <a:gd name="connsiteY15" fmla="*/ 347892 h 604677"/>
              <a:gd name="connsiteX16" fmla="*/ 191721 w 555851"/>
              <a:gd name="connsiteY16" fmla="*/ 394980 h 604677"/>
              <a:gd name="connsiteX17" fmla="*/ 144572 w 555851"/>
              <a:gd name="connsiteY17" fmla="*/ 302657 h 604677"/>
              <a:gd name="connsiteX18" fmla="*/ 208031 w 555851"/>
              <a:gd name="connsiteY18" fmla="*/ 252289 h 604677"/>
              <a:gd name="connsiteX19" fmla="*/ 471456 w 555851"/>
              <a:gd name="connsiteY19" fmla="*/ 209192 h 604677"/>
              <a:gd name="connsiteX20" fmla="*/ 478883 w 555851"/>
              <a:gd name="connsiteY20" fmla="*/ 213549 h 604677"/>
              <a:gd name="connsiteX21" fmla="*/ 481390 w 555851"/>
              <a:gd name="connsiteY21" fmla="*/ 222727 h 604677"/>
              <a:gd name="connsiteX22" fmla="*/ 503484 w 555851"/>
              <a:gd name="connsiteY22" fmla="*/ 225693 h 604677"/>
              <a:gd name="connsiteX23" fmla="*/ 508219 w 555851"/>
              <a:gd name="connsiteY23" fmla="*/ 217535 h 604677"/>
              <a:gd name="connsiteX24" fmla="*/ 516481 w 555851"/>
              <a:gd name="connsiteY24" fmla="*/ 215311 h 604677"/>
              <a:gd name="connsiteX25" fmla="*/ 525393 w 555851"/>
              <a:gd name="connsiteY25" fmla="*/ 220502 h 604677"/>
              <a:gd name="connsiteX26" fmla="*/ 527621 w 555851"/>
              <a:gd name="connsiteY26" fmla="*/ 228752 h 604677"/>
              <a:gd name="connsiteX27" fmla="*/ 522980 w 555851"/>
              <a:gd name="connsiteY27" fmla="*/ 236910 h 604677"/>
              <a:gd name="connsiteX28" fmla="*/ 536534 w 555851"/>
              <a:gd name="connsiteY28" fmla="*/ 254615 h 604677"/>
              <a:gd name="connsiteX29" fmla="*/ 545631 w 555851"/>
              <a:gd name="connsiteY29" fmla="*/ 252112 h 604677"/>
              <a:gd name="connsiteX30" fmla="*/ 553058 w 555851"/>
              <a:gd name="connsiteY30" fmla="*/ 256469 h 604677"/>
              <a:gd name="connsiteX31" fmla="*/ 555658 w 555851"/>
              <a:gd name="connsiteY31" fmla="*/ 266296 h 604677"/>
              <a:gd name="connsiteX32" fmla="*/ 551294 w 555851"/>
              <a:gd name="connsiteY32" fmla="*/ 273712 h 604677"/>
              <a:gd name="connsiteX33" fmla="*/ 542289 w 555851"/>
              <a:gd name="connsiteY33" fmla="*/ 276214 h 604677"/>
              <a:gd name="connsiteX34" fmla="*/ 539319 w 555851"/>
              <a:gd name="connsiteY34" fmla="*/ 298370 h 604677"/>
              <a:gd name="connsiteX35" fmla="*/ 547488 w 555851"/>
              <a:gd name="connsiteY35" fmla="*/ 303005 h 604677"/>
              <a:gd name="connsiteX36" fmla="*/ 549716 w 555851"/>
              <a:gd name="connsiteY36" fmla="*/ 311348 h 604677"/>
              <a:gd name="connsiteX37" fmla="*/ 544517 w 555851"/>
              <a:gd name="connsiteY37" fmla="*/ 320247 h 604677"/>
              <a:gd name="connsiteX38" fmla="*/ 536162 w 555851"/>
              <a:gd name="connsiteY38" fmla="*/ 322472 h 604677"/>
              <a:gd name="connsiteX39" fmla="*/ 527993 w 555851"/>
              <a:gd name="connsiteY39" fmla="*/ 317744 h 604677"/>
              <a:gd name="connsiteX40" fmla="*/ 510354 w 555851"/>
              <a:gd name="connsiteY40" fmla="*/ 331371 h 604677"/>
              <a:gd name="connsiteX41" fmla="*/ 512768 w 555851"/>
              <a:gd name="connsiteY41" fmla="*/ 340456 h 604677"/>
              <a:gd name="connsiteX42" fmla="*/ 508497 w 555851"/>
              <a:gd name="connsiteY42" fmla="*/ 347872 h 604677"/>
              <a:gd name="connsiteX43" fmla="*/ 498564 w 555851"/>
              <a:gd name="connsiteY43" fmla="*/ 350467 h 604677"/>
              <a:gd name="connsiteX44" fmla="*/ 491137 w 555851"/>
              <a:gd name="connsiteY44" fmla="*/ 346203 h 604677"/>
              <a:gd name="connsiteX45" fmla="*/ 488631 w 555851"/>
              <a:gd name="connsiteY45" fmla="*/ 337026 h 604677"/>
              <a:gd name="connsiteX46" fmla="*/ 466536 w 555851"/>
              <a:gd name="connsiteY46" fmla="*/ 334059 h 604677"/>
              <a:gd name="connsiteX47" fmla="*/ 461801 w 555851"/>
              <a:gd name="connsiteY47" fmla="*/ 342217 h 604677"/>
              <a:gd name="connsiteX48" fmla="*/ 453539 w 555851"/>
              <a:gd name="connsiteY48" fmla="*/ 344442 h 604677"/>
              <a:gd name="connsiteX49" fmla="*/ 444627 w 555851"/>
              <a:gd name="connsiteY49" fmla="*/ 339250 h 604677"/>
              <a:gd name="connsiteX50" fmla="*/ 442399 w 555851"/>
              <a:gd name="connsiteY50" fmla="*/ 331000 h 604677"/>
              <a:gd name="connsiteX51" fmla="*/ 447041 w 555851"/>
              <a:gd name="connsiteY51" fmla="*/ 322843 h 604677"/>
              <a:gd name="connsiteX52" fmla="*/ 433487 w 555851"/>
              <a:gd name="connsiteY52" fmla="*/ 305137 h 604677"/>
              <a:gd name="connsiteX53" fmla="*/ 424389 w 555851"/>
              <a:gd name="connsiteY53" fmla="*/ 307640 h 604677"/>
              <a:gd name="connsiteX54" fmla="*/ 416962 w 555851"/>
              <a:gd name="connsiteY54" fmla="*/ 303283 h 604677"/>
              <a:gd name="connsiteX55" fmla="*/ 414363 w 555851"/>
              <a:gd name="connsiteY55" fmla="*/ 293364 h 604677"/>
              <a:gd name="connsiteX56" fmla="*/ 418726 w 555851"/>
              <a:gd name="connsiteY56" fmla="*/ 285948 h 604677"/>
              <a:gd name="connsiteX57" fmla="*/ 427731 w 555851"/>
              <a:gd name="connsiteY57" fmla="*/ 283538 h 604677"/>
              <a:gd name="connsiteX58" fmla="*/ 430702 w 555851"/>
              <a:gd name="connsiteY58" fmla="*/ 261382 h 604677"/>
              <a:gd name="connsiteX59" fmla="*/ 422532 w 555851"/>
              <a:gd name="connsiteY59" fmla="*/ 256655 h 604677"/>
              <a:gd name="connsiteX60" fmla="*/ 420304 w 555851"/>
              <a:gd name="connsiteY60" fmla="*/ 248404 h 604677"/>
              <a:gd name="connsiteX61" fmla="*/ 425503 w 555851"/>
              <a:gd name="connsiteY61" fmla="*/ 239505 h 604677"/>
              <a:gd name="connsiteX62" fmla="*/ 433858 w 555851"/>
              <a:gd name="connsiteY62" fmla="*/ 237281 h 604677"/>
              <a:gd name="connsiteX63" fmla="*/ 442027 w 555851"/>
              <a:gd name="connsiteY63" fmla="*/ 242008 h 604677"/>
              <a:gd name="connsiteX64" fmla="*/ 459666 w 555851"/>
              <a:gd name="connsiteY64" fmla="*/ 228381 h 604677"/>
              <a:gd name="connsiteX65" fmla="*/ 457252 w 555851"/>
              <a:gd name="connsiteY65" fmla="*/ 219204 h 604677"/>
              <a:gd name="connsiteX66" fmla="*/ 461523 w 555851"/>
              <a:gd name="connsiteY66" fmla="*/ 211788 h 604677"/>
              <a:gd name="connsiteX67" fmla="*/ 244452 w 555851"/>
              <a:gd name="connsiteY67" fmla="*/ 193244 h 604677"/>
              <a:gd name="connsiteX68" fmla="*/ 233125 w 555851"/>
              <a:gd name="connsiteY68" fmla="*/ 198992 h 604677"/>
              <a:gd name="connsiteX69" fmla="*/ 226997 w 555851"/>
              <a:gd name="connsiteY69" fmla="*/ 218090 h 604677"/>
              <a:gd name="connsiteX70" fmla="*/ 184844 w 555851"/>
              <a:gd name="connsiteY70" fmla="*/ 221427 h 604677"/>
              <a:gd name="connsiteX71" fmla="*/ 175745 w 555851"/>
              <a:gd name="connsiteY71" fmla="*/ 203535 h 604677"/>
              <a:gd name="connsiteX72" fmla="*/ 163675 w 555851"/>
              <a:gd name="connsiteY72" fmla="*/ 199734 h 604677"/>
              <a:gd name="connsiteX73" fmla="*/ 142041 w 555851"/>
              <a:gd name="connsiteY73" fmla="*/ 210673 h 604677"/>
              <a:gd name="connsiteX74" fmla="*/ 138235 w 555851"/>
              <a:gd name="connsiteY74" fmla="*/ 222725 h 604677"/>
              <a:gd name="connsiteX75" fmla="*/ 147334 w 555851"/>
              <a:gd name="connsiteY75" fmla="*/ 240618 h 604677"/>
              <a:gd name="connsiteX76" fmla="*/ 120036 w 555851"/>
              <a:gd name="connsiteY76" fmla="*/ 272602 h 604677"/>
              <a:gd name="connsiteX77" fmla="*/ 100817 w 555851"/>
              <a:gd name="connsiteY77" fmla="*/ 266483 h 604677"/>
              <a:gd name="connsiteX78" fmla="*/ 89582 w 555851"/>
              <a:gd name="connsiteY78" fmla="*/ 272139 h 604677"/>
              <a:gd name="connsiteX79" fmla="*/ 82155 w 555851"/>
              <a:gd name="connsiteY79" fmla="*/ 295130 h 604677"/>
              <a:gd name="connsiteX80" fmla="*/ 87818 w 555851"/>
              <a:gd name="connsiteY80" fmla="*/ 306348 h 604677"/>
              <a:gd name="connsiteX81" fmla="*/ 107038 w 555851"/>
              <a:gd name="connsiteY81" fmla="*/ 312559 h 604677"/>
              <a:gd name="connsiteX82" fmla="*/ 110380 w 555851"/>
              <a:gd name="connsiteY82" fmla="*/ 354556 h 604677"/>
              <a:gd name="connsiteX83" fmla="*/ 92368 w 555851"/>
              <a:gd name="connsiteY83" fmla="*/ 363734 h 604677"/>
              <a:gd name="connsiteX84" fmla="*/ 88561 w 555851"/>
              <a:gd name="connsiteY84" fmla="*/ 375693 h 604677"/>
              <a:gd name="connsiteX85" fmla="*/ 99610 w 555851"/>
              <a:gd name="connsiteY85" fmla="*/ 397387 h 604677"/>
              <a:gd name="connsiteX86" fmla="*/ 111587 w 555851"/>
              <a:gd name="connsiteY86" fmla="*/ 401188 h 604677"/>
              <a:gd name="connsiteX87" fmla="*/ 129507 w 555851"/>
              <a:gd name="connsiteY87" fmla="*/ 392010 h 604677"/>
              <a:gd name="connsiteX88" fmla="*/ 161632 w 555851"/>
              <a:gd name="connsiteY88" fmla="*/ 419359 h 604677"/>
              <a:gd name="connsiteX89" fmla="*/ 155411 w 555851"/>
              <a:gd name="connsiteY89" fmla="*/ 438549 h 604677"/>
              <a:gd name="connsiteX90" fmla="*/ 161075 w 555851"/>
              <a:gd name="connsiteY90" fmla="*/ 449767 h 604677"/>
              <a:gd name="connsiteX91" fmla="*/ 184101 w 555851"/>
              <a:gd name="connsiteY91" fmla="*/ 457184 h 604677"/>
              <a:gd name="connsiteX92" fmla="*/ 195429 w 555851"/>
              <a:gd name="connsiteY92" fmla="*/ 451529 h 604677"/>
              <a:gd name="connsiteX93" fmla="*/ 201557 w 555851"/>
              <a:gd name="connsiteY93" fmla="*/ 432338 h 604677"/>
              <a:gd name="connsiteX94" fmla="*/ 243709 w 555851"/>
              <a:gd name="connsiteY94" fmla="*/ 429001 h 604677"/>
              <a:gd name="connsiteX95" fmla="*/ 252808 w 555851"/>
              <a:gd name="connsiteY95" fmla="*/ 446893 h 604677"/>
              <a:gd name="connsiteX96" fmla="*/ 264879 w 555851"/>
              <a:gd name="connsiteY96" fmla="*/ 450787 h 604677"/>
              <a:gd name="connsiteX97" fmla="*/ 286512 w 555851"/>
              <a:gd name="connsiteY97" fmla="*/ 439755 h 604677"/>
              <a:gd name="connsiteX98" fmla="*/ 290319 w 555851"/>
              <a:gd name="connsiteY98" fmla="*/ 427795 h 604677"/>
              <a:gd name="connsiteX99" fmla="*/ 281220 w 555851"/>
              <a:gd name="connsiteY99" fmla="*/ 409810 h 604677"/>
              <a:gd name="connsiteX100" fmla="*/ 308517 w 555851"/>
              <a:gd name="connsiteY100" fmla="*/ 377826 h 604677"/>
              <a:gd name="connsiteX101" fmla="*/ 327736 w 555851"/>
              <a:gd name="connsiteY101" fmla="*/ 384037 h 604677"/>
              <a:gd name="connsiteX102" fmla="*/ 338971 w 555851"/>
              <a:gd name="connsiteY102" fmla="*/ 378289 h 604677"/>
              <a:gd name="connsiteX103" fmla="*/ 346399 w 555851"/>
              <a:gd name="connsiteY103" fmla="*/ 355298 h 604677"/>
              <a:gd name="connsiteX104" fmla="*/ 340735 w 555851"/>
              <a:gd name="connsiteY104" fmla="*/ 344080 h 604677"/>
              <a:gd name="connsiteX105" fmla="*/ 321516 w 555851"/>
              <a:gd name="connsiteY105" fmla="*/ 337869 h 604677"/>
              <a:gd name="connsiteX106" fmla="*/ 318173 w 555851"/>
              <a:gd name="connsiteY106" fmla="*/ 295872 h 604677"/>
              <a:gd name="connsiteX107" fmla="*/ 336185 w 555851"/>
              <a:gd name="connsiteY107" fmla="*/ 286694 h 604677"/>
              <a:gd name="connsiteX108" fmla="*/ 339992 w 555851"/>
              <a:gd name="connsiteY108" fmla="*/ 274734 h 604677"/>
              <a:gd name="connsiteX109" fmla="*/ 328943 w 555851"/>
              <a:gd name="connsiteY109" fmla="*/ 253133 h 604677"/>
              <a:gd name="connsiteX110" fmla="*/ 316966 w 555851"/>
              <a:gd name="connsiteY110" fmla="*/ 249240 h 604677"/>
              <a:gd name="connsiteX111" fmla="*/ 299046 w 555851"/>
              <a:gd name="connsiteY111" fmla="*/ 258418 h 604677"/>
              <a:gd name="connsiteX112" fmla="*/ 266921 w 555851"/>
              <a:gd name="connsiteY112" fmla="*/ 231069 h 604677"/>
              <a:gd name="connsiteX113" fmla="*/ 273142 w 555851"/>
              <a:gd name="connsiteY113" fmla="*/ 211971 h 604677"/>
              <a:gd name="connsiteX114" fmla="*/ 267478 w 555851"/>
              <a:gd name="connsiteY114" fmla="*/ 200661 h 604677"/>
              <a:gd name="connsiteX115" fmla="*/ 226625 w 555851"/>
              <a:gd name="connsiteY115" fmla="*/ 150413 h 604677"/>
              <a:gd name="connsiteX116" fmla="*/ 389387 w 555851"/>
              <a:gd name="connsiteY116" fmla="*/ 320439 h 604677"/>
              <a:gd name="connsiteX117" fmla="*/ 346584 w 555851"/>
              <a:gd name="connsiteY117" fmla="*/ 440033 h 604677"/>
              <a:gd name="connsiteX118" fmla="*/ 346584 w 555851"/>
              <a:gd name="connsiteY118" fmla="*/ 518835 h 604677"/>
              <a:gd name="connsiteX119" fmla="*/ 334793 w 555851"/>
              <a:gd name="connsiteY119" fmla="*/ 535337 h 604677"/>
              <a:gd name="connsiteX120" fmla="*/ 132664 w 555851"/>
              <a:gd name="connsiteY120" fmla="*/ 604033 h 604677"/>
              <a:gd name="connsiteX121" fmla="*/ 117158 w 555851"/>
              <a:gd name="connsiteY121" fmla="*/ 593001 h 604677"/>
              <a:gd name="connsiteX122" fmla="*/ 117158 w 555851"/>
              <a:gd name="connsiteY122" fmla="*/ 550726 h 604677"/>
              <a:gd name="connsiteX123" fmla="*/ 69156 w 555851"/>
              <a:gd name="connsiteY123" fmla="*/ 550726 h 604677"/>
              <a:gd name="connsiteX124" fmla="*/ 38331 w 555851"/>
              <a:gd name="connsiteY124" fmla="*/ 519947 h 604677"/>
              <a:gd name="connsiteX125" fmla="*/ 38331 w 555851"/>
              <a:gd name="connsiteY125" fmla="*/ 435768 h 604677"/>
              <a:gd name="connsiteX126" fmla="*/ 15304 w 555851"/>
              <a:gd name="connsiteY126" fmla="*/ 435768 h 604677"/>
              <a:gd name="connsiteX127" fmla="*/ 2399 w 555851"/>
              <a:gd name="connsiteY127" fmla="*/ 412406 h 604677"/>
              <a:gd name="connsiteX128" fmla="*/ 24775 w 555851"/>
              <a:gd name="connsiteY128" fmla="*/ 372912 h 604677"/>
              <a:gd name="connsiteX129" fmla="*/ 38145 w 555851"/>
              <a:gd name="connsiteY129" fmla="*/ 318214 h 604677"/>
              <a:gd name="connsiteX130" fmla="*/ 38702 w 555851"/>
              <a:gd name="connsiteY130" fmla="*/ 313394 h 604677"/>
              <a:gd name="connsiteX131" fmla="*/ 226625 w 555851"/>
              <a:gd name="connsiteY131" fmla="*/ 150413 h 604677"/>
              <a:gd name="connsiteX132" fmla="*/ 423046 w 555851"/>
              <a:gd name="connsiteY132" fmla="*/ 63873 h 604677"/>
              <a:gd name="connsiteX133" fmla="*/ 395346 w 555851"/>
              <a:gd name="connsiteY133" fmla="*/ 75553 h 604677"/>
              <a:gd name="connsiteX134" fmla="*/ 395624 w 555851"/>
              <a:gd name="connsiteY134" fmla="*/ 130989 h 604677"/>
              <a:gd name="connsiteX135" fmla="*/ 451141 w 555851"/>
              <a:gd name="connsiteY135" fmla="*/ 130804 h 604677"/>
              <a:gd name="connsiteX136" fmla="*/ 450955 w 555851"/>
              <a:gd name="connsiteY136" fmla="*/ 75275 h 604677"/>
              <a:gd name="connsiteX137" fmla="*/ 423046 w 555851"/>
              <a:gd name="connsiteY137" fmla="*/ 63873 h 604677"/>
              <a:gd name="connsiteX138" fmla="*/ 430160 w 555851"/>
              <a:gd name="connsiteY138" fmla="*/ 1 h 604677"/>
              <a:gd name="connsiteX139" fmla="*/ 438886 w 555851"/>
              <a:gd name="connsiteY139" fmla="*/ 8622 h 604677"/>
              <a:gd name="connsiteX140" fmla="*/ 438701 w 555851"/>
              <a:gd name="connsiteY140" fmla="*/ 22342 h 604677"/>
              <a:gd name="connsiteX141" fmla="*/ 468409 w 555851"/>
              <a:gd name="connsiteY141" fmla="*/ 34486 h 604677"/>
              <a:gd name="connsiteX142" fmla="*/ 477878 w 555851"/>
              <a:gd name="connsiteY142" fmla="*/ 24845 h 604677"/>
              <a:gd name="connsiteX143" fmla="*/ 490318 w 555851"/>
              <a:gd name="connsiteY143" fmla="*/ 24752 h 604677"/>
              <a:gd name="connsiteX144" fmla="*/ 500809 w 555851"/>
              <a:gd name="connsiteY144" fmla="*/ 35135 h 604677"/>
              <a:gd name="connsiteX145" fmla="*/ 500902 w 555851"/>
              <a:gd name="connsiteY145" fmla="*/ 47464 h 604677"/>
              <a:gd name="connsiteX146" fmla="*/ 491432 w 555851"/>
              <a:gd name="connsiteY146" fmla="*/ 57105 h 604677"/>
              <a:gd name="connsiteX147" fmla="*/ 503873 w 555851"/>
              <a:gd name="connsiteY147" fmla="*/ 86677 h 604677"/>
              <a:gd name="connsiteX148" fmla="*/ 517427 w 555851"/>
              <a:gd name="connsiteY148" fmla="*/ 86492 h 604677"/>
              <a:gd name="connsiteX149" fmla="*/ 526154 w 555851"/>
              <a:gd name="connsiteY149" fmla="*/ 95206 h 604677"/>
              <a:gd name="connsiteX150" fmla="*/ 526339 w 555851"/>
              <a:gd name="connsiteY150" fmla="*/ 109853 h 604677"/>
              <a:gd name="connsiteX151" fmla="*/ 517613 w 555851"/>
              <a:gd name="connsiteY151" fmla="*/ 118660 h 604677"/>
              <a:gd name="connsiteX152" fmla="*/ 504151 w 555851"/>
              <a:gd name="connsiteY152" fmla="*/ 118752 h 604677"/>
              <a:gd name="connsiteX153" fmla="*/ 491989 w 555851"/>
              <a:gd name="connsiteY153" fmla="*/ 148417 h 604677"/>
              <a:gd name="connsiteX154" fmla="*/ 501645 w 555851"/>
              <a:gd name="connsiteY154" fmla="*/ 157966 h 604677"/>
              <a:gd name="connsiteX155" fmla="*/ 501830 w 555851"/>
              <a:gd name="connsiteY155" fmla="*/ 170295 h 604677"/>
              <a:gd name="connsiteX156" fmla="*/ 491432 w 555851"/>
              <a:gd name="connsiteY156" fmla="*/ 180863 h 604677"/>
              <a:gd name="connsiteX157" fmla="*/ 478992 w 555851"/>
              <a:gd name="connsiteY157" fmla="*/ 180956 h 604677"/>
              <a:gd name="connsiteX158" fmla="*/ 469337 w 555851"/>
              <a:gd name="connsiteY158" fmla="*/ 171408 h 604677"/>
              <a:gd name="connsiteX159" fmla="*/ 439815 w 555851"/>
              <a:gd name="connsiteY159" fmla="*/ 183923 h 604677"/>
              <a:gd name="connsiteX160" fmla="*/ 439908 w 555851"/>
              <a:gd name="connsiteY160" fmla="*/ 197364 h 604677"/>
              <a:gd name="connsiteX161" fmla="*/ 431274 w 555851"/>
              <a:gd name="connsiteY161" fmla="*/ 206171 h 604677"/>
              <a:gd name="connsiteX162" fmla="*/ 416884 w 555851"/>
              <a:gd name="connsiteY162" fmla="*/ 206078 h 604677"/>
              <a:gd name="connsiteX163" fmla="*/ 408064 w 555851"/>
              <a:gd name="connsiteY163" fmla="*/ 197364 h 604677"/>
              <a:gd name="connsiteX164" fmla="*/ 407972 w 555851"/>
              <a:gd name="connsiteY164" fmla="*/ 183923 h 604677"/>
              <a:gd name="connsiteX165" fmla="*/ 378264 w 555851"/>
              <a:gd name="connsiteY165" fmla="*/ 171779 h 604677"/>
              <a:gd name="connsiteX166" fmla="*/ 368701 w 555851"/>
              <a:gd name="connsiteY166" fmla="*/ 181420 h 604677"/>
              <a:gd name="connsiteX167" fmla="*/ 356354 w 555851"/>
              <a:gd name="connsiteY167" fmla="*/ 181605 h 604677"/>
              <a:gd name="connsiteX168" fmla="*/ 345863 w 555851"/>
              <a:gd name="connsiteY168" fmla="*/ 171222 h 604677"/>
              <a:gd name="connsiteX169" fmla="*/ 345678 w 555851"/>
              <a:gd name="connsiteY169" fmla="*/ 158800 h 604677"/>
              <a:gd name="connsiteX170" fmla="*/ 355240 w 555851"/>
              <a:gd name="connsiteY170" fmla="*/ 149159 h 604677"/>
              <a:gd name="connsiteX171" fmla="*/ 342707 w 555851"/>
              <a:gd name="connsiteY171" fmla="*/ 119679 h 604677"/>
              <a:gd name="connsiteX172" fmla="*/ 329245 w 555851"/>
              <a:gd name="connsiteY172" fmla="*/ 119772 h 604677"/>
              <a:gd name="connsiteX173" fmla="*/ 320426 w 555851"/>
              <a:gd name="connsiteY173" fmla="*/ 111151 h 604677"/>
              <a:gd name="connsiteX174" fmla="*/ 320333 w 555851"/>
              <a:gd name="connsiteY174" fmla="*/ 96411 h 604677"/>
              <a:gd name="connsiteX175" fmla="*/ 328967 w 555851"/>
              <a:gd name="connsiteY175" fmla="*/ 87604 h 604677"/>
              <a:gd name="connsiteX176" fmla="*/ 342521 w 555851"/>
              <a:gd name="connsiteY176" fmla="*/ 87512 h 604677"/>
              <a:gd name="connsiteX177" fmla="*/ 354590 w 555851"/>
              <a:gd name="connsiteY177" fmla="*/ 57847 h 604677"/>
              <a:gd name="connsiteX178" fmla="*/ 344935 w 555851"/>
              <a:gd name="connsiteY178" fmla="*/ 48299 h 604677"/>
              <a:gd name="connsiteX179" fmla="*/ 344842 w 555851"/>
              <a:gd name="connsiteY179" fmla="*/ 35969 h 604677"/>
              <a:gd name="connsiteX180" fmla="*/ 355240 w 555851"/>
              <a:gd name="connsiteY180" fmla="*/ 25494 h 604677"/>
              <a:gd name="connsiteX181" fmla="*/ 367587 w 555851"/>
              <a:gd name="connsiteY181" fmla="*/ 25308 h 604677"/>
              <a:gd name="connsiteX182" fmla="*/ 377242 w 555851"/>
              <a:gd name="connsiteY182" fmla="*/ 34857 h 604677"/>
              <a:gd name="connsiteX183" fmla="*/ 406857 w 555851"/>
              <a:gd name="connsiteY183" fmla="*/ 22342 h 604677"/>
              <a:gd name="connsiteX184" fmla="*/ 406765 w 555851"/>
              <a:gd name="connsiteY184" fmla="*/ 8900 h 604677"/>
              <a:gd name="connsiteX185" fmla="*/ 415399 w 555851"/>
              <a:gd name="connsiteY185" fmla="*/ 93 h 604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</a:cxnLst>
            <a:rect l="l" t="t" r="r" b="b"/>
            <a:pathLst>
              <a:path w="555851" h="604677">
                <a:moveTo>
                  <a:pt x="241655" y="289216"/>
                </a:moveTo>
                <a:lnTo>
                  <a:pt x="203045" y="327684"/>
                </a:lnTo>
                <a:lnTo>
                  <a:pt x="186895" y="311463"/>
                </a:lnTo>
                <a:lnTo>
                  <a:pt x="170003" y="328240"/>
                </a:lnTo>
                <a:lnTo>
                  <a:pt x="186245" y="344555"/>
                </a:lnTo>
                <a:lnTo>
                  <a:pt x="203045" y="361425"/>
                </a:lnTo>
                <a:lnTo>
                  <a:pt x="219937" y="344555"/>
                </a:lnTo>
                <a:lnTo>
                  <a:pt x="258547" y="305994"/>
                </a:lnTo>
                <a:close/>
                <a:moveTo>
                  <a:pt x="478047" y="253503"/>
                </a:moveTo>
                <a:cubicBezTo>
                  <a:pt x="463565" y="257304"/>
                  <a:pt x="454839" y="272228"/>
                  <a:pt x="458738" y="286875"/>
                </a:cubicBezTo>
                <a:cubicBezTo>
                  <a:pt x="462544" y="301336"/>
                  <a:pt x="477490" y="309957"/>
                  <a:pt x="492158" y="306157"/>
                </a:cubicBezTo>
                <a:cubicBezTo>
                  <a:pt x="506641" y="302263"/>
                  <a:pt x="515274" y="287338"/>
                  <a:pt x="511468" y="272785"/>
                </a:cubicBezTo>
                <a:cubicBezTo>
                  <a:pt x="507569" y="258323"/>
                  <a:pt x="492623" y="249610"/>
                  <a:pt x="478047" y="253503"/>
                </a:cubicBezTo>
                <a:close/>
                <a:moveTo>
                  <a:pt x="208031" y="252289"/>
                </a:moveTo>
                <a:cubicBezTo>
                  <a:pt x="217535" y="251455"/>
                  <a:pt x="227362" y="252463"/>
                  <a:pt x="237015" y="255568"/>
                </a:cubicBezTo>
                <a:cubicBezTo>
                  <a:pt x="275440" y="268082"/>
                  <a:pt x="296601" y="309331"/>
                  <a:pt x="284164" y="347892"/>
                </a:cubicBezTo>
                <a:cubicBezTo>
                  <a:pt x="271634" y="386360"/>
                  <a:pt x="230332" y="407494"/>
                  <a:pt x="191721" y="394980"/>
                </a:cubicBezTo>
                <a:cubicBezTo>
                  <a:pt x="153204" y="382559"/>
                  <a:pt x="132042" y="341218"/>
                  <a:pt x="144572" y="302657"/>
                </a:cubicBezTo>
                <a:cubicBezTo>
                  <a:pt x="153900" y="273875"/>
                  <a:pt x="179516" y="254792"/>
                  <a:pt x="208031" y="252289"/>
                </a:cubicBezTo>
                <a:close/>
                <a:moveTo>
                  <a:pt x="471456" y="209192"/>
                </a:moveTo>
                <a:cubicBezTo>
                  <a:pt x="474705" y="208358"/>
                  <a:pt x="478047" y="210305"/>
                  <a:pt x="478883" y="213549"/>
                </a:cubicBezTo>
                <a:lnTo>
                  <a:pt x="481390" y="222727"/>
                </a:lnTo>
                <a:cubicBezTo>
                  <a:pt x="489002" y="222170"/>
                  <a:pt x="496615" y="223283"/>
                  <a:pt x="503484" y="225693"/>
                </a:cubicBezTo>
                <a:lnTo>
                  <a:pt x="508219" y="217535"/>
                </a:lnTo>
                <a:cubicBezTo>
                  <a:pt x="509797" y="214569"/>
                  <a:pt x="513510" y="213549"/>
                  <a:pt x="516481" y="215311"/>
                </a:cubicBezTo>
                <a:lnTo>
                  <a:pt x="525393" y="220502"/>
                </a:lnTo>
                <a:cubicBezTo>
                  <a:pt x="528364" y="222078"/>
                  <a:pt x="529385" y="225786"/>
                  <a:pt x="527621" y="228752"/>
                </a:cubicBezTo>
                <a:lnTo>
                  <a:pt x="522980" y="236910"/>
                </a:lnTo>
                <a:cubicBezTo>
                  <a:pt x="528550" y="241730"/>
                  <a:pt x="533192" y="247756"/>
                  <a:pt x="536534" y="254615"/>
                </a:cubicBezTo>
                <a:lnTo>
                  <a:pt x="545631" y="252112"/>
                </a:lnTo>
                <a:cubicBezTo>
                  <a:pt x="548788" y="251278"/>
                  <a:pt x="552130" y="253225"/>
                  <a:pt x="553058" y="256469"/>
                </a:cubicBezTo>
                <a:lnTo>
                  <a:pt x="555658" y="266296"/>
                </a:lnTo>
                <a:cubicBezTo>
                  <a:pt x="556493" y="269540"/>
                  <a:pt x="554544" y="272877"/>
                  <a:pt x="551294" y="273712"/>
                </a:cubicBezTo>
                <a:lnTo>
                  <a:pt x="542289" y="276214"/>
                </a:lnTo>
                <a:cubicBezTo>
                  <a:pt x="542754" y="283909"/>
                  <a:pt x="541640" y="291417"/>
                  <a:pt x="539319" y="298370"/>
                </a:cubicBezTo>
                <a:lnTo>
                  <a:pt x="547488" y="303005"/>
                </a:lnTo>
                <a:cubicBezTo>
                  <a:pt x="550459" y="304673"/>
                  <a:pt x="551387" y="308381"/>
                  <a:pt x="549716" y="311348"/>
                </a:cubicBezTo>
                <a:lnTo>
                  <a:pt x="544517" y="320247"/>
                </a:lnTo>
                <a:cubicBezTo>
                  <a:pt x="542846" y="323213"/>
                  <a:pt x="539133" y="324140"/>
                  <a:pt x="536162" y="322472"/>
                </a:cubicBezTo>
                <a:lnTo>
                  <a:pt x="527993" y="317744"/>
                </a:lnTo>
                <a:cubicBezTo>
                  <a:pt x="523165" y="323306"/>
                  <a:pt x="517131" y="328034"/>
                  <a:pt x="510354" y="331371"/>
                </a:cubicBezTo>
                <a:lnTo>
                  <a:pt x="512768" y="340456"/>
                </a:lnTo>
                <a:cubicBezTo>
                  <a:pt x="513696" y="343700"/>
                  <a:pt x="511654" y="347037"/>
                  <a:pt x="508497" y="347872"/>
                </a:cubicBezTo>
                <a:lnTo>
                  <a:pt x="498564" y="350467"/>
                </a:lnTo>
                <a:cubicBezTo>
                  <a:pt x="495315" y="351394"/>
                  <a:pt x="491973" y="349355"/>
                  <a:pt x="491137" y="346203"/>
                </a:cubicBezTo>
                <a:lnTo>
                  <a:pt x="488631" y="337026"/>
                </a:lnTo>
                <a:cubicBezTo>
                  <a:pt x="481018" y="337489"/>
                  <a:pt x="473406" y="336377"/>
                  <a:pt x="466536" y="334059"/>
                </a:cubicBezTo>
                <a:lnTo>
                  <a:pt x="461801" y="342217"/>
                </a:lnTo>
                <a:cubicBezTo>
                  <a:pt x="460223" y="345183"/>
                  <a:pt x="456510" y="346203"/>
                  <a:pt x="453539" y="344442"/>
                </a:cubicBezTo>
                <a:lnTo>
                  <a:pt x="444627" y="339250"/>
                </a:lnTo>
                <a:cubicBezTo>
                  <a:pt x="441656" y="337675"/>
                  <a:pt x="440635" y="333967"/>
                  <a:pt x="442399" y="331000"/>
                </a:cubicBezTo>
                <a:lnTo>
                  <a:pt x="447041" y="322843"/>
                </a:lnTo>
                <a:cubicBezTo>
                  <a:pt x="441470" y="318022"/>
                  <a:pt x="436829" y="311904"/>
                  <a:pt x="433487" y="305137"/>
                </a:cubicBezTo>
                <a:lnTo>
                  <a:pt x="424389" y="307640"/>
                </a:lnTo>
                <a:cubicBezTo>
                  <a:pt x="421232" y="308474"/>
                  <a:pt x="417890" y="306527"/>
                  <a:pt x="416962" y="303283"/>
                </a:cubicBezTo>
                <a:lnTo>
                  <a:pt x="414363" y="293364"/>
                </a:lnTo>
                <a:cubicBezTo>
                  <a:pt x="413527" y="290212"/>
                  <a:pt x="415477" y="286875"/>
                  <a:pt x="418726" y="285948"/>
                </a:cubicBezTo>
                <a:lnTo>
                  <a:pt x="427731" y="283538"/>
                </a:lnTo>
                <a:cubicBezTo>
                  <a:pt x="427267" y="275844"/>
                  <a:pt x="428381" y="268335"/>
                  <a:pt x="430702" y="261382"/>
                </a:cubicBezTo>
                <a:lnTo>
                  <a:pt x="422532" y="256655"/>
                </a:lnTo>
                <a:cubicBezTo>
                  <a:pt x="419561" y="255079"/>
                  <a:pt x="418633" y="251371"/>
                  <a:pt x="420304" y="248404"/>
                </a:cubicBezTo>
                <a:lnTo>
                  <a:pt x="425503" y="239505"/>
                </a:lnTo>
                <a:cubicBezTo>
                  <a:pt x="427174" y="236539"/>
                  <a:pt x="430887" y="235519"/>
                  <a:pt x="433858" y="237281"/>
                </a:cubicBezTo>
                <a:lnTo>
                  <a:pt x="442027" y="242008"/>
                </a:lnTo>
                <a:cubicBezTo>
                  <a:pt x="446855" y="236446"/>
                  <a:pt x="452889" y="231719"/>
                  <a:pt x="459666" y="228381"/>
                </a:cubicBezTo>
                <a:lnTo>
                  <a:pt x="457252" y="219204"/>
                </a:lnTo>
                <a:cubicBezTo>
                  <a:pt x="456324" y="216052"/>
                  <a:pt x="458366" y="212715"/>
                  <a:pt x="461523" y="211788"/>
                </a:cubicBezTo>
                <a:close/>
                <a:moveTo>
                  <a:pt x="244452" y="193244"/>
                </a:moveTo>
                <a:cubicBezTo>
                  <a:pt x="239717" y="191761"/>
                  <a:pt x="234610" y="194264"/>
                  <a:pt x="233125" y="198992"/>
                </a:cubicBezTo>
                <a:lnTo>
                  <a:pt x="226997" y="218090"/>
                </a:lnTo>
                <a:cubicBezTo>
                  <a:pt x="212605" y="216421"/>
                  <a:pt x="198214" y="217626"/>
                  <a:pt x="184844" y="221427"/>
                </a:cubicBezTo>
                <a:lnTo>
                  <a:pt x="175745" y="203535"/>
                </a:lnTo>
                <a:cubicBezTo>
                  <a:pt x="173517" y="199177"/>
                  <a:pt x="168039" y="197509"/>
                  <a:pt x="163675" y="199734"/>
                </a:cubicBezTo>
                <a:lnTo>
                  <a:pt x="142041" y="210673"/>
                </a:lnTo>
                <a:cubicBezTo>
                  <a:pt x="137677" y="212898"/>
                  <a:pt x="136006" y="218368"/>
                  <a:pt x="138235" y="222725"/>
                </a:cubicBezTo>
                <a:lnTo>
                  <a:pt x="147334" y="240618"/>
                </a:lnTo>
                <a:cubicBezTo>
                  <a:pt x="136470" y="249147"/>
                  <a:pt x="127093" y="259994"/>
                  <a:pt x="120036" y="272602"/>
                </a:cubicBezTo>
                <a:lnTo>
                  <a:pt x="100817" y="266483"/>
                </a:lnTo>
                <a:cubicBezTo>
                  <a:pt x="96082" y="265000"/>
                  <a:pt x="91068" y="267410"/>
                  <a:pt x="89582" y="272139"/>
                </a:cubicBezTo>
                <a:lnTo>
                  <a:pt x="82155" y="295130"/>
                </a:lnTo>
                <a:cubicBezTo>
                  <a:pt x="80669" y="299858"/>
                  <a:pt x="83083" y="304865"/>
                  <a:pt x="87818" y="306348"/>
                </a:cubicBezTo>
                <a:lnTo>
                  <a:pt x="107038" y="312559"/>
                </a:lnTo>
                <a:cubicBezTo>
                  <a:pt x="105274" y="326929"/>
                  <a:pt x="106481" y="341113"/>
                  <a:pt x="110380" y="354556"/>
                </a:cubicBezTo>
                <a:lnTo>
                  <a:pt x="92368" y="363734"/>
                </a:lnTo>
                <a:cubicBezTo>
                  <a:pt x="88097" y="365959"/>
                  <a:pt x="86333" y="371429"/>
                  <a:pt x="88561" y="375693"/>
                </a:cubicBezTo>
                <a:lnTo>
                  <a:pt x="99610" y="397387"/>
                </a:lnTo>
                <a:cubicBezTo>
                  <a:pt x="101838" y="401652"/>
                  <a:pt x="107223" y="403413"/>
                  <a:pt x="111587" y="401188"/>
                </a:cubicBezTo>
                <a:lnTo>
                  <a:pt x="129507" y="392010"/>
                </a:lnTo>
                <a:cubicBezTo>
                  <a:pt x="138235" y="402950"/>
                  <a:pt x="149005" y="412313"/>
                  <a:pt x="161632" y="419359"/>
                </a:cubicBezTo>
                <a:lnTo>
                  <a:pt x="155411" y="438549"/>
                </a:lnTo>
                <a:cubicBezTo>
                  <a:pt x="153833" y="443185"/>
                  <a:pt x="156433" y="448284"/>
                  <a:pt x="161075" y="449767"/>
                </a:cubicBezTo>
                <a:lnTo>
                  <a:pt x="184101" y="457184"/>
                </a:lnTo>
                <a:cubicBezTo>
                  <a:pt x="188836" y="458667"/>
                  <a:pt x="193943" y="456164"/>
                  <a:pt x="195429" y="451529"/>
                </a:cubicBezTo>
                <a:lnTo>
                  <a:pt x="201557" y="432338"/>
                </a:lnTo>
                <a:cubicBezTo>
                  <a:pt x="215948" y="434100"/>
                  <a:pt x="230339" y="432802"/>
                  <a:pt x="243709" y="429001"/>
                </a:cubicBezTo>
                <a:lnTo>
                  <a:pt x="252808" y="446893"/>
                </a:lnTo>
                <a:cubicBezTo>
                  <a:pt x="255037" y="451250"/>
                  <a:pt x="260515" y="453012"/>
                  <a:pt x="264879" y="450787"/>
                </a:cubicBezTo>
                <a:lnTo>
                  <a:pt x="286512" y="439755"/>
                </a:lnTo>
                <a:cubicBezTo>
                  <a:pt x="290876" y="437530"/>
                  <a:pt x="292547" y="432060"/>
                  <a:pt x="290319" y="427795"/>
                </a:cubicBezTo>
                <a:lnTo>
                  <a:pt x="281220" y="409810"/>
                </a:lnTo>
                <a:cubicBezTo>
                  <a:pt x="292083" y="401188"/>
                  <a:pt x="301461" y="390434"/>
                  <a:pt x="308517" y="377826"/>
                </a:cubicBezTo>
                <a:lnTo>
                  <a:pt x="327736" y="384037"/>
                </a:lnTo>
                <a:cubicBezTo>
                  <a:pt x="332472" y="385520"/>
                  <a:pt x="337485" y="383017"/>
                  <a:pt x="338971" y="378289"/>
                </a:cubicBezTo>
                <a:lnTo>
                  <a:pt x="346399" y="355298"/>
                </a:lnTo>
                <a:cubicBezTo>
                  <a:pt x="347884" y="350662"/>
                  <a:pt x="345470" y="345656"/>
                  <a:pt x="340735" y="344080"/>
                </a:cubicBezTo>
                <a:lnTo>
                  <a:pt x="321516" y="337869"/>
                </a:lnTo>
                <a:cubicBezTo>
                  <a:pt x="323280" y="323592"/>
                  <a:pt x="322073" y="309222"/>
                  <a:pt x="318173" y="295872"/>
                </a:cubicBezTo>
                <a:lnTo>
                  <a:pt x="336185" y="286694"/>
                </a:lnTo>
                <a:cubicBezTo>
                  <a:pt x="340456" y="284469"/>
                  <a:pt x="342221" y="279092"/>
                  <a:pt x="339992" y="274734"/>
                </a:cubicBezTo>
                <a:lnTo>
                  <a:pt x="328943" y="253133"/>
                </a:lnTo>
                <a:cubicBezTo>
                  <a:pt x="326715" y="248776"/>
                  <a:pt x="321330" y="247015"/>
                  <a:pt x="316966" y="249240"/>
                </a:cubicBezTo>
                <a:lnTo>
                  <a:pt x="299046" y="258418"/>
                </a:lnTo>
                <a:cubicBezTo>
                  <a:pt x="290319" y="247571"/>
                  <a:pt x="279548" y="238115"/>
                  <a:pt x="266921" y="231069"/>
                </a:cubicBezTo>
                <a:lnTo>
                  <a:pt x="273142" y="211971"/>
                </a:lnTo>
                <a:cubicBezTo>
                  <a:pt x="274628" y="207243"/>
                  <a:pt x="272121" y="202144"/>
                  <a:pt x="267478" y="200661"/>
                </a:cubicBezTo>
                <a:close/>
                <a:moveTo>
                  <a:pt x="226625" y="150413"/>
                </a:moveTo>
                <a:cubicBezTo>
                  <a:pt x="315573" y="156717"/>
                  <a:pt x="386880" y="231254"/>
                  <a:pt x="389387" y="320439"/>
                </a:cubicBezTo>
                <a:cubicBezTo>
                  <a:pt x="390594" y="366237"/>
                  <a:pt x="374160" y="408141"/>
                  <a:pt x="346584" y="440033"/>
                </a:cubicBezTo>
                <a:lnTo>
                  <a:pt x="346584" y="518835"/>
                </a:lnTo>
                <a:cubicBezTo>
                  <a:pt x="346584" y="526251"/>
                  <a:pt x="341849" y="532926"/>
                  <a:pt x="334793" y="535337"/>
                </a:cubicBezTo>
                <a:lnTo>
                  <a:pt x="132664" y="604033"/>
                </a:lnTo>
                <a:cubicBezTo>
                  <a:pt x="124957" y="606629"/>
                  <a:pt x="117158" y="601067"/>
                  <a:pt x="117158" y="593001"/>
                </a:cubicBezTo>
                <a:lnTo>
                  <a:pt x="117158" y="550726"/>
                </a:lnTo>
                <a:lnTo>
                  <a:pt x="69156" y="550726"/>
                </a:lnTo>
                <a:cubicBezTo>
                  <a:pt x="52165" y="550726"/>
                  <a:pt x="38331" y="537005"/>
                  <a:pt x="38331" y="519947"/>
                </a:cubicBezTo>
                <a:lnTo>
                  <a:pt x="38331" y="435768"/>
                </a:lnTo>
                <a:lnTo>
                  <a:pt x="15304" y="435768"/>
                </a:lnTo>
                <a:cubicBezTo>
                  <a:pt x="3141" y="435768"/>
                  <a:pt x="-4008" y="422604"/>
                  <a:pt x="2399" y="412406"/>
                </a:cubicBezTo>
                <a:cubicBezTo>
                  <a:pt x="8991" y="402208"/>
                  <a:pt x="16976" y="387745"/>
                  <a:pt x="24775" y="372912"/>
                </a:cubicBezTo>
                <a:cubicBezTo>
                  <a:pt x="32203" y="358821"/>
                  <a:pt x="38145" y="334160"/>
                  <a:pt x="38145" y="318214"/>
                </a:cubicBezTo>
                <a:lnTo>
                  <a:pt x="38702" y="313394"/>
                </a:lnTo>
                <a:cubicBezTo>
                  <a:pt x="45016" y="217997"/>
                  <a:pt x="127836" y="143367"/>
                  <a:pt x="226625" y="150413"/>
                </a:cubicBezTo>
                <a:close/>
                <a:moveTo>
                  <a:pt x="423046" y="63873"/>
                </a:moveTo>
                <a:cubicBezTo>
                  <a:pt x="412985" y="63919"/>
                  <a:pt x="402958" y="67813"/>
                  <a:pt x="395346" y="75553"/>
                </a:cubicBezTo>
                <a:cubicBezTo>
                  <a:pt x="380027" y="90942"/>
                  <a:pt x="380120" y="115786"/>
                  <a:pt x="395624" y="130989"/>
                </a:cubicBezTo>
                <a:cubicBezTo>
                  <a:pt x="411035" y="146193"/>
                  <a:pt x="435916" y="146100"/>
                  <a:pt x="451141" y="130804"/>
                </a:cubicBezTo>
                <a:cubicBezTo>
                  <a:pt x="466552" y="115322"/>
                  <a:pt x="466366" y="90478"/>
                  <a:pt x="450955" y="75275"/>
                </a:cubicBezTo>
                <a:cubicBezTo>
                  <a:pt x="443203" y="67627"/>
                  <a:pt x="433107" y="63826"/>
                  <a:pt x="423046" y="63873"/>
                </a:cubicBezTo>
                <a:close/>
                <a:moveTo>
                  <a:pt x="430160" y="1"/>
                </a:moveTo>
                <a:cubicBezTo>
                  <a:pt x="434987" y="-92"/>
                  <a:pt x="438886" y="3801"/>
                  <a:pt x="438886" y="8622"/>
                </a:cubicBezTo>
                <a:lnTo>
                  <a:pt x="438701" y="22342"/>
                </a:lnTo>
                <a:cubicBezTo>
                  <a:pt x="449099" y="24381"/>
                  <a:pt x="459218" y="28460"/>
                  <a:pt x="468409" y="34486"/>
                </a:cubicBezTo>
                <a:lnTo>
                  <a:pt x="477878" y="24845"/>
                </a:lnTo>
                <a:cubicBezTo>
                  <a:pt x="481220" y="21415"/>
                  <a:pt x="486791" y="21229"/>
                  <a:pt x="490318" y="24752"/>
                </a:cubicBezTo>
                <a:lnTo>
                  <a:pt x="500809" y="35135"/>
                </a:lnTo>
                <a:cubicBezTo>
                  <a:pt x="504244" y="38472"/>
                  <a:pt x="504430" y="44034"/>
                  <a:pt x="500902" y="47464"/>
                </a:cubicBezTo>
                <a:lnTo>
                  <a:pt x="491432" y="57105"/>
                </a:lnTo>
                <a:cubicBezTo>
                  <a:pt x="497560" y="66097"/>
                  <a:pt x="501830" y="76295"/>
                  <a:pt x="503873" y="86677"/>
                </a:cubicBezTo>
                <a:lnTo>
                  <a:pt x="517427" y="86492"/>
                </a:lnTo>
                <a:cubicBezTo>
                  <a:pt x="522254" y="86399"/>
                  <a:pt x="526154" y="90385"/>
                  <a:pt x="526154" y="95206"/>
                </a:cubicBezTo>
                <a:lnTo>
                  <a:pt x="526339" y="109853"/>
                </a:lnTo>
                <a:cubicBezTo>
                  <a:pt x="526432" y="114674"/>
                  <a:pt x="522440" y="118660"/>
                  <a:pt x="517613" y="118660"/>
                </a:cubicBezTo>
                <a:lnTo>
                  <a:pt x="504151" y="118752"/>
                </a:lnTo>
                <a:cubicBezTo>
                  <a:pt x="502202" y="129135"/>
                  <a:pt x="498117" y="139332"/>
                  <a:pt x="491989" y="148417"/>
                </a:cubicBezTo>
                <a:lnTo>
                  <a:pt x="501645" y="157966"/>
                </a:lnTo>
                <a:cubicBezTo>
                  <a:pt x="505172" y="161303"/>
                  <a:pt x="505265" y="166865"/>
                  <a:pt x="501830" y="170295"/>
                </a:cubicBezTo>
                <a:lnTo>
                  <a:pt x="491432" y="180863"/>
                </a:lnTo>
                <a:cubicBezTo>
                  <a:pt x="488090" y="184293"/>
                  <a:pt x="482520" y="184386"/>
                  <a:pt x="478992" y="180956"/>
                </a:cubicBezTo>
                <a:lnTo>
                  <a:pt x="469337" y="171408"/>
                </a:lnTo>
                <a:cubicBezTo>
                  <a:pt x="460332" y="177619"/>
                  <a:pt x="450213" y="181790"/>
                  <a:pt x="439815" y="183923"/>
                </a:cubicBezTo>
                <a:lnTo>
                  <a:pt x="439908" y="197364"/>
                </a:lnTo>
                <a:cubicBezTo>
                  <a:pt x="440000" y="202185"/>
                  <a:pt x="436101" y="206171"/>
                  <a:pt x="431274" y="206171"/>
                </a:cubicBezTo>
                <a:lnTo>
                  <a:pt x="416884" y="206078"/>
                </a:lnTo>
                <a:cubicBezTo>
                  <a:pt x="412056" y="206171"/>
                  <a:pt x="408064" y="202185"/>
                  <a:pt x="408064" y="197364"/>
                </a:cubicBezTo>
                <a:lnTo>
                  <a:pt x="407972" y="183923"/>
                </a:lnTo>
                <a:cubicBezTo>
                  <a:pt x="397574" y="181976"/>
                  <a:pt x="387454" y="177897"/>
                  <a:pt x="378264" y="171779"/>
                </a:cubicBezTo>
                <a:lnTo>
                  <a:pt x="368701" y="181420"/>
                </a:lnTo>
                <a:cubicBezTo>
                  <a:pt x="365359" y="184942"/>
                  <a:pt x="359789" y="185035"/>
                  <a:pt x="356354" y="181605"/>
                </a:cubicBezTo>
                <a:lnTo>
                  <a:pt x="345863" y="171222"/>
                </a:lnTo>
                <a:cubicBezTo>
                  <a:pt x="342335" y="167885"/>
                  <a:pt x="342243" y="162323"/>
                  <a:pt x="345678" y="158800"/>
                </a:cubicBezTo>
                <a:lnTo>
                  <a:pt x="355240" y="149159"/>
                </a:lnTo>
                <a:cubicBezTo>
                  <a:pt x="349020" y="140167"/>
                  <a:pt x="344842" y="130062"/>
                  <a:pt x="342707" y="119679"/>
                </a:cubicBezTo>
                <a:lnTo>
                  <a:pt x="329245" y="119772"/>
                </a:lnTo>
                <a:cubicBezTo>
                  <a:pt x="324418" y="119865"/>
                  <a:pt x="320426" y="115971"/>
                  <a:pt x="320426" y="111151"/>
                </a:cubicBezTo>
                <a:lnTo>
                  <a:pt x="320333" y="96411"/>
                </a:lnTo>
                <a:cubicBezTo>
                  <a:pt x="320240" y="91591"/>
                  <a:pt x="324139" y="87604"/>
                  <a:pt x="328967" y="87604"/>
                </a:cubicBezTo>
                <a:lnTo>
                  <a:pt x="342521" y="87512"/>
                </a:lnTo>
                <a:cubicBezTo>
                  <a:pt x="344471" y="77129"/>
                  <a:pt x="348556" y="67024"/>
                  <a:pt x="354590" y="57847"/>
                </a:cubicBezTo>
                <a:lnTo>
                  <a:pt x="344935" y="48299"/>
                </a:lnTo>
                <a:cubicBezTo>
                  <a:pt x="341500" y="44961"/>
                  <a:pt x="341407" y="39399"/>
                  <a:pt x="344842" y="35969"/>
                </a:cubicBezTo>
                <a:lnTo>
                  <a:pt x="355240" y="25494"/>
                </a:lnTo>
                <a:cubicBezTo>
                  <a:pt x="358582" y="21971"/>
                  <a:pt x="364152" y="21878"/>
                  <a:pt x="367587" y="25308"/>
                </a:cubicBezTo>
                <a:lnTo>
                  <a:pt x="377242" y="34857"/>
                </a:lnTo>
                <a:cubicBezTo>
                  <a:pt x="386340" y="28646"/>
                  <a:pt x="396460" y="24474"/>
                  <a:pt x="406857" y="22342"/>
                </a:cubicBezTo>
                <a:lnTo>
                  <a:pt x="406765" y="8900"/>
                </a:lnTo>
                <a:cubicBezTo>
                  <a:pt x="406579" y="4079"/>
                  <a:pt x="410571" y="93"/>
                  <a:pt x="415399" y="9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7" name="3d-house_63950">
            <a:extLst>
              <a:ext uri="{FF2B5EF4-FFF2-40B4-BE49-F238E27FC236}">
                <a16:creationId xmlns="" xmlns:a16="http://schemas.microsoft.com/office/drawing/2014/main" id="{D7CD0EC4-711C-4B96-AA05-C47E8D57D38A}"/>
              </a:ext>
            </a:extLst>
          </p:cNvPr>
          <p:cNvSpPr>
            <a:spLocks noChangeAspect="1"/>
          </p:cNvSpPr>
          <p:nvPr/>
        </p:nvSpPr>
        <p:spPr bwMode="auto">
          <a:xfrm>
            <a:off x="6032500" y="3073383"/>
            <a:ext cx="533400" cy="554848"/>
          </a:xfrm>
          <a:custGeom>
            <a:avLst/>
            <a:gdLst>
              <a:gd name="connsiteX0" fmla="*/ 148750 w 582862"/>
              <a:gd name="connsiteY0" fmla="*/ 432393 h 606298"/>
              <a:gd name="connsiteX1" fmla="*/ 146216 w 582862"/>
              <a:gd name="connsiteY1" fmla="*/ 433025 h 606298"/>
              <a:gd name="connsiteX2" fmla="*/ 145029 w 582862"/>
              <a:gd name="connsiteY2" fmla="*/ 435396 h 606298"/>
              <a:gd name="connsiteX3" fmla="*/ 145029 w 582862"/>
              <a:gd name="connsiteY3" fmla="*/ 497528 h 606298"/>
              <a:gd name="connsiteX4" fmla="*/ 147087 w 582862"/>
              <a:gd name="connsiteY4" fmla="*/ 500374 h 606298"/>
              <a:gd name="connsiteX5" fmla="*/ 180974 w 582862"/>
              <a:gd name="connsiteY5" fmla="*/ 512863 h 606298"/>
              <a:gd name="connsiteX6" fmla="*/ 182003 w 582862"/>
              <a:gd name="connsiteY6" fmla="*/ 513021 h 606298"/>
              <a:gd name="connsiteX7" fmla="*/ 183745 w 582862"/>
              <a:gd name="connsiteY7" fmla="*/ 512468 h 606298"/>
              <a:gd name="connsiteX8" fmla="*/ 185091 w 582862"/>
              <a:gd name="connsiteY8" fmla="*/ 509939 h 606298"/>
              <a:gd name="connsiteX9" fmla="*/ 185091 w 582862"/>
              <a:gd name="connsiteY9" fmla="*/ 442985 h 606298"/>
              <a:gd name="connsiteX10" fmla="*/ 182716 w 582862"/>
              <a:gd name="connsiteY10" fmla="*/ 439981 h 606298"/>
              <a:gd name="connsiteX11" fmla="*/ 324416 w 582862"/>
              <a:gd name="connsiteY11" fmla="*/ 432371 h 606298"/>
              <a:gd name="connsiteX12" fmla="*/ 326871 w 582862"/>
              <a:gd name="connsiteY12" fmla="*/ 433004 h 606298"/>
              <a:gd name="connsiteX13" fmla="*/ 327979 w 582862"/>
              <a:gd name="connsiteY13" fmla="*/ 435376 h 606298"/>
              <a:gd name="connsiteX14" fmla="*/ 327979 w 582862"/>
              <a:gd name="connsiteY14" fmla="*/ 497998 h 606298"/>
              <a:gd name="connsiteX15" fmla="*/ 325683 w 582862"/>
              <a:gd name="connsiteY15" fmla="*/ 500924 h 606298"/>
              <a:gd name="connsiteX16" fmla="*/ 277939 w 582862"/>
              <a:gd name="connsiteY16" fmla="*/ 513496 h 606298"/>
              <a:gd name="connsiteX17" fmla="*/ 277147 w 582862"/>
              <a:gd name="connsiteY17" fmla="*/ 513575 h 606298"/>
              <a:gd name="connsiteX18" fmla="*/ 275326 w 582862"/>
              <a:gd name="connsiteY18" fmla="*/ 512943 h 606298"/>
              <a:gd name="connsiteX19" fmla="*/ 274138 w 582862"/>
              <a:gd name="connsiteY19" fmla="*/ 510491 h 606298"/>
              <a:gd name="connsiteX20" fmla="*/ 274138 w 582862"/>
              <a:gd name="connsiteY20" fmla="*/ 442966 h 606298"/>
              <a:gd name="connsiteX21" fmla="*/ 276672 w 582862"/>
              <a:gd name="connsiteY21" fmla="*/ 439962 h 606298"/>
              <a:gd name="connsiteX22" fmla="*/ 384340 w 582862"/>
              <a:gd name="connsiteY22" fmla="*/ 422845 h 606298"/>
              <a:gd name="connsiteX23" fmla="*/ 386791 w 582862"/>
              <a:gd name="connsiteY23" fmla="*/ 423557 h 606298"/>
              <a:gd name="connsiteX24" fmla="*/ 387819 w 582862"/>
              <a:gd name="connsiteY24" fmla="*/ 425850 h 606298"/>
              <a:gd name="connsiteX25" fmla="*/ 387819 w 582862"/>
              <a:gd name="connsiteY25" fmla="*/ 482306 h 606298"/>
              <a:gd name="connsiteX26" fmla="*/ 385526 w 582862"/>
              <a:gd name="connsiteY26" fmla="*/ 485232 h 606298"/>
              <a:gd name="connsiteX27" fmla="*/ 347097 w 582862"/>
              <a:gd name="connsiteY27" fmla="*/ 495353 h 606298"/>
              <a:gd name="connsiteX28" fmla="*/ 346306 w 582862"/>
              <a:gd name="connsiteY28" fmla="*/ 495511 h 606298"/>
              <a:gd name="connsiteX29" fmla="*/ 344408 w 582862"/>
              <a:gd name="connsiteY29" fmla="*/ 494879 h 606298"/>
              <a:gd name="connsiteX30" fmla="*/ 343222 w 582862"/>
              <a:gd name="connsiteY30" fmla="*/ 492427 h 606298"/>
              <a:gd name="connsiteX31" fmla="*/ 343222 w 582862"/>
              <a:gd name="connsiteY31" fmla="*/ 432017 h 606298"/>
              <a:gd name="connsiteX32" fmla="*/ 345832 w 582862"/>
              <a:gd name="connsiteY32" fmla="*/ 429013 h 606298"/>
              <a:gd name="connsiteX33" fmla="*/ 94040 w 582862"/>
              <a:gd name="connsiteY33" fmla="*/ 419903 h 606298"/>
              <a:gd name="connsiteX34" fmla="*/ 91507 w 582862"/>
              <a:gd name="connsiteY34" fmla="*/ 420535 h 606298"/>
              <a:gd name="connsiteX35" fmla="*/ 90398 w 582862"/>
              <a:gd name="connsiteY35" fmla="*/ 422907 h 606298"/>
              <a:gd name="connsiteX36" fmla="*/ 90398 w 582862"/>
              <a:gd name="connsiteY36" fmla="*/ 531993 h 606298"/>
              <a:gd name="connsiteX37" fmla="*/ 92061 w 582862"/>
              <a:gd name="connsiteY37" fmla="*/ 534760 h 606298"/>
              <a:gd name="connsiteX38" fmla="*/ 117397 w 582862"/>
              <a:gd name="connsiteY38" fmla="*/ 547724 h 606298"/>
              <a:gd name="connsiteX39" fmla="*/ 118822 w 582862"/>
              <a:gd name="connsiteY39" fmla="*/ 548040 h 606298"/>
              <a:gd name="connsiteX40" fmla="*/ 120405 w 582862"/>
              <a:gd name="connsiteY40" fmla="*/ 547565 h 606298"/>
              <a:gd name="connsiteX41" fmla="*/ 121831 w 582862"/>
              <a:gd name="connsiteY41" fmla="*/ 544957 h 606298"/>
              <a:gd name="connsiteX42" fmla="*/ 121831 w 582862"/>
              <a:gd name="connsiteY42" fmla="*/ 428519 h 606298"/>
              <a:gd name="connsiteX43" fmla="*/ 119455 w 582862"/>
              <a:gd name="connsiteY43" fmla="*/ 425594 h 606298"/>
              <a:gd name="connsiteX44" fmla="*/ 433522 w 582862"/>
              <a:gd name="connsiteY44" fmla="*/ 415012 h 606298"/>
              <a:gd name="connsiteX45" fmla="*/ 435975 w 582862"/>
              <a:gd name="connsiteY45" fmla="*/ 415644 h 606298"/>
              <a:gd name="connsiteX46" fmla="*/ 437003 w 582862"/>
              <a:gd name="connsiteY46" fmla="*/ 418015 h 606298"/>
              <a:gd name="connsiteX47" fmla="*/ 437003 w 582862"/>
              <a:gd name="connsiteY47" fmla="*/ 469382 h 606298"/>
              <a:gd name="connsiteX48" fmla="*/ 434709 w 582862"/>
              <a:gd name="connsiteY48" fmla="*/ 472306 h 606298"/>
              <a:gd name="connsiteX49" fmla="*/ 403058 w 582862"/>
              <a:gd name="connsiteY49" fmla="*/ 480683 h 606298"/>
              <a:gd name="connsiteX50" fmla="*/ 402266 w 582862"/>
              <a:gd name="connsiteY50" fmla="*/ 480762 h 606298"/>
              <a:gd name="connsiteX51" fmla="*/ 400367 w 582862"/>
              <a:gd name="connsiteY51" fmla="*/ 480130 h 606298"/>
              <a:gd name="connsiteX52" fmla="*/ 399180 w 582862"/>
              <a:gd name="connsiteY52" fmla="*/ 477680 h 606298"/>
              <a:gd name="connsiteX53" fmla="*/ 399180 w 582862"/>
              <a:gd name="connsiteY53" fmla="*/ 423073 h 606298"/>
              <a:gd name="connsiteX54" fmla="*/ 401791 w 582862"/>
              <a:gd name="connsiteY54" fmla="*/ 420070 h 606298"/>
              <a:gd name="connsiteX55" fmla="*/ 51207 w 582862"/>
              <a:gd name="connsiteY55" fmla="*/ 410338 h 606298"/>
              <a:gd name="connsiteX56" fmla="*/ 48674 w 582862"/>
              <a:gd name="connsiteY56" fmla="*/ 410971 h 606298"/>
              <a:gd name="connsiteX57" fmla="*/ 47486 w 582862"/>
              <a:gd name="connsiteY57" fmla="*/ 413342 h 606298"/>
              <a:gd name="connsiteX58" fmla="*/ 47486 w 582862"/>
              <a:gd name="connsiteY58" fmla="*/ 461719 h 606298"/>
              <a:gd name="connsiteX59" fmla="*/ 49545 w 582862"/>
              <a:gd name="connsiteY59" fmla="*/ 464565 h 606298"/>
              <a:gd name="connsiteX60" fmla="*/ 69576 w 582862"/>
              <a:gd name="connsiteY60" fmla="*/ 471917 h 606298"/>
              <a:gd name="connsiteX61" fmla="*/ 70605 w 582862"/>
              <a:gd name="connsiteY61" fmla="*/ 472154 h 606298"/>
              <a:gd name="connsiteX62" fmla="*/ 72347 w 582862"/>
              <a:gd name="connsiteY62" fmla="*/ 471600 h 606298"/>
              <a:gd name="connsiteX63" fmla="*/ 73614 w 582862"/>
              <a:gd name="connsiteY63" fmla="*/ 469071 h 606298"/>
              <a:gd name="connsiteX64" fmla="*/ 73614 w 582862"/>
              <a:gd name="connsiteY64" fmla="*/ 417769 h 606298"/>
              <a:gd name="connsiteX65" fmla="*/ 71238 w 582862"/>
              <a:gd name="connsiteY65" fmla="*/ 414844 h 606298"/>
              <a:gd name="connsiteX66" fmla="*/ 519998 w 582862"/>
              <a:gd name="connsiteY66" fmla="*/ 379905 h 606298"/>
              <a:gd name="connsiteX67" fmla="*/ 486982 w 582862"/>
              <a:gd name="connsiteY67" fmla="*/ 383462 h 606298"/>
              <a:gd name="connsiteX68" fmla="*/ 484211 w 582862"/>
              <a:gd name="connsiteY68" fmla="*/ 386545 h 606298"/>
              <a:gd name="connsiteX69" fmla="*/ 484211 w 582862"/>
              <a:gd name="connsiteY69" fmla="*/ 455395 h 606298"/>
              <a:gd name="connsiteX70" fmla="*/ 485399 w 582862"/>
              <a:gd name="connsiteY70" fmla="*/ 457846 h 606298"/>
              <a:gd name="connsiteX71" fmla="*/ 487299 w 582862"/>
              <a:gd name="connsiteY71" fmla="*/ 458478 h 606298"/>
              <a:gd name="connsiteX72" fmla="*/ 488091 w 582862"/>
              <a:gd name="connsiteY72" fmla="*/ 458320 h 606298"/>
              <a:gd name="connsiteX73" fmla="*/ 521106 w 582862"/>
              <a:gd name="connsiteY73" fmla="*/ 449704 h 606298"/>
              <a:gd name="connsiteX74" fmla="*/ 523402 w 582862"/>
              <a:gd name="connsiteY74" fmla="*/ 446700 h 606298"/>
              <a:gd name="connsiteX75" fmla="*/ 523402 w 582862"/>
              <a:gd name="connsiteY75" fmla="*/ 382988 h 606298"/>
              <a:gd name="connsiteX76" fmla="*/ 522373 w 582862"/>
              <a:gd name="connsiteY76" fmla="*/ 380695 h 606298"/>
              <a:gd name="connsiteX77" fmla="*/ 519998 w 582862"/>
              <a:gd name="connsiteY77" fmla="*/ 379905 h 606298"/>
              <a:gd name="connsiteX78" fmla="*/ 565444 w 582862"/>
              <a:gd name="connsiteY78" fmla="*/ 375478 h 606298"/>
              <a:gd name="connsiteX79" fmla="*/ 539475 w 582862"/>
              <a:gd name="connsiteY79" fmla="*/ 378324 h 606298"/>
              <a:gd name="connsiteX80" fmla="*/ 536783 w 582862"/>
              <a:gd name="connsiteY80" fmla="*/ 381407 h 606298"/>
              <a:gd name="connsiteX81" fmla="*/ 536783 w 582862"/>
              <a:gd name="connsiteY81" fmla="*/ 441641 h 606298"/>
              <a:gd name="connsiteX82" fmla="*/ 537970 w 582862"/>
              <a:gd name="connsiteY82" fmla="*/ 444092 h 606298"/>
              <a:gd name="connsiteX83" fmla="*/ 539791 w 582862"/>
              <a:gd name="connsiteY83" fmla="*/ 444724 h 606298"/>
              <a:gd name="connsiteX84" fmla="*/ 540583 w 582862"/>
              <a:gd name="connsiteY84" fmla="*/ 444566 h 606298"/>
              <a:gd name="connsiteX85" fmla="*/ 566552 w 582862"/>
              <a:gd name="connsiteY85" fmla="*/ 437768 h 606298"/>
              <a:gd name="connsiteX86" fmla="*/ 568848 w 582862"/>
              <a:gd name="connsiteY86" fmla="*/ 434843 h 606298"/>
              <a:gd name="connsiteX87" fmla="*/ 568848 w 582862"/>
              <a:gd name="connsiteY87" fmla="*/ 378561 h 606298"/>
              <a:gd name="connsiteX88" fmla="*/ 567819 w 582862"/>
              <a:gd name="connsiteY88" fmla="*/ 376268 h 606298"/>
              <a:gd name="connsiteX89" fmla="*/ 565444 w 582862"/>
              <a:gd name="connsiteY89" fmla="*/ 375478 h 606298"/>
              <a:gd name="connsiteX90" fmla="*/ 324891 w 582862"/>
              <a:gd name="connsiteY90" fmla="*/ 338432 h 606298"/>
              <a:gd name="connsiteX91" fmla="*/ 327108 w 582862"/>
              <a:gd name="connsiteY91" fmla="*/ 339301 h 606298"/>
              <a:gd name="connsiteX92" fmla="*/ 327979 w 582862"/>
              <a:gd name="connsiteY92" fmla="*/ 341514 h 606298"/>
              <a:gd name="connsiteX93" fmla="*/ 327979 w 582862"/>
              <a:gd name="connsiteY93" fmla="*/ 404096 h 606298"/>
              <a:gd name="connsiteX94" fmla="*/ 325208 w 582862"/>
              <a:gd name="connsiteY94" fmla="*/ 407099 h 606298"/>
              <a:gd name="connsiteX95" fmla="*/ 277464 w 582862"/>
              <a:gd name="connsiteY95" fmla="*/ 412235 h 606298"/>
              <a:gd name="connsiteX96" fmla="*/ 277147 w 582862"/>
              <a:gd name="connsiteY96" fmla="*/ 412314 h 606298"/>
              <a:gd name="connsiteX97" fmla="*/ 275088 w 582862"/>
              <a:gd name="connsiteY97" fmla="*/ 411524 h 606298"/>
              <a:gd name="connsiteX98" fmla="*/ 274138 w 582862"/>
              <a:gd name="connsiteY98" fmla="*/ 409232 h 606298"/>
              <a:gd name="connsiteX99" fmla="*/ 274138 w 582862"/>
              <a:gd name="connsiteY99" fmla="*/ 341751 h 606298"/>
              <a:gd name="connsiteX100" fmla="*/ 277147 w 582862"/>
              <a:gd name="connsiteY100" fmla="*/ 338669 h 606298"/>
              <a:gd name="connsiteX101" fmla="*/ 148116 w 582862"/>
              <a:gd name="connsiteY101" fmla="*/ 338404 h 606298"/>
              <a:gd name="connsiteX102" fmla="*/ 145900 w 582862"/>
              <a:gd name="connsiteY102" fmla="*/ 339274 h 606298"/>
              <a:gd name="connsiteX103" fmla="*/ 145029 w 582862"/>
              <a:gd name="connsiteY103" fmla="*/ 341487 h 606298"/>
              <a:gd name="connsiteX104" fmla="*/ 145029 w 582862"/>
              <a:gd name="connsiteY104" fmla="*/ 403856 h 606298"/>
              <a:gd name="connsiteX105" fmla="*/ 147641 w 582862"/>
              <a:gd name="connsiteY105" fmla="*/ 406939 h 606298"/>
              <a:gd name="connsiteX106" fmla="*/ 181528 w 582862"/>
              <a:gd name="connsiteY106" fmla="*/ 411998 h 606298"/>
              <a:gd name="connsiteX107" fmla="*/ 182003 w 582862"/>
              <a:gd name="connsiteY107" fmla="*/ 412077 h 606298"/>
              <a:gd name="connsiteX108" fmla="*/ 183982 w 582862"/>
              <a:gd name="connsiteY108" fmla="*/ 411287 h 606298"/>
              <a:gd name="connsiteX109" fmla="*/ 185091 w 582862"/>
              <a:gd name="connsiteY109" fmla="*/ 408994 h 606298"/>
              <a:gd name="connsiteX110" fmla="*/ 185091 w 582862"/>
              <a:gd name="connsiteY110" fmla="*/ 341724 h 606298"/>
              <a:gd name="connsiteX111" fmla="*/ 182003 w 582862"/>
              <a:gd name="connsiteY111" fmla="*/ 338642 h 606298"/>
              <a:gd name="connsiteX112" fmla="*/ 384814 w 582862"/>
              <a:gd name="connsiteY112" fmla="*/ 338079 h 606298"/>
              <a:gd name="connsiteX113" fmla="*/ 386949 w 582862"/>
              <a:gd name="connsiteY113" fmla="*/ 338949 h 606298"/>
              <a:gd name="connsiteX114" fmla="*/ 387819 w 582862"/>
              <a:gd name="connsiteY114" fmla="*/ 341164 h 606298"/>
              <a:gd name="connsiteX115" fmla="*/ 387819 w 582862"/>
              <a:gd name="connsiteY115" fmla="*/ 397637 h 606298"/>
              <a:gd name="connsiteX116" fmla="*/ 385131 w 582862"/>
              <a:gd name="connsiteY116" fmla="*/ 400642 h 606298"/>
              <a:gd name="connsiteX117" fmla="*/ 346622 w 582862"/>
              <a:gd name="connsiteY117" fmla="*/ 404834 h 606298"/>
              <a:gd name="connsiteX118" fmla="*/ 346306 w 582862"/>
              <a:gd name="connsiteY118" fmla="*/ 404834 h 606298"/>
              <a:gd name="connsiteX119" fmla="*/ 344250 w 582862"/>
              <a:gd name="connsiteY119" fmla="*/ 404043 h 606298"/>
              <a:gd name="connsiteX120" fmla="*/ 343222 w 582862"/>
              <a:gd name="connsiteY120" fmla="*/ 401829 h 606298"/>
              <a:gd name="connsiteX121" fmla="*/ 343222 w 582862"/>
              <a:gd name="connsiteY121" fmla="*/ 341322 h 606298"/>
              <a:gd name="connsiteX122" fmla="*/ 346306 w 582862"/>
              <a:gd name="connsiteY122" fmla="*/ 338316 h 606298"/>
              <a:gd name="connsiteX123" fmla="*/ 433917 w 582862"/>
              <a:gd name="connsiteY123" fmla="*/ 337867 h 606298"/>
              <a:gd name="connsiteX124" fmla="*/ 436133 w 582862"/>
              <a:gd name="connsiteY124" fmla="*/ 338737 h 606298"/>
              <a:gd name="connsiteX125" fmla="*/ 437003 w 582862"/>
              <a:gd name="connsiteY125" fmla="*/ 340872 h 606298"/>
              <a:gd name="connsiteX126" fmla="*/ 437003 w 582862"/>
              <a:gd name="connsiteY126" fmla="*/ 392352 h 606298"/>
              <a:gd name="connsiteX127" fmla="*/ 434313 w 582862"/>
              <a:gd name="connsiteY127" fmla="*/ 395357 h 606298"/>
              <a:gd name="connsiteX128" fmla="*/ 402583 w 582862"/>
              <a:gd name="connsiteY128" fmla="*/ 398757 h 606298"/>
              <a:gd name="connsiteX129" fmla="*/ 402266 w 582862"/>
              <a:gd name="connsiteY129" fmla="*/ 398836 h 606298"/>
              <a:gd name="connsiteX130" fmla="*/ 400209 w 582862"/>
              <a:gd name="connsiteY130" fmla="*/ 398045 h 606298"/>
              <a:gd name="connsiteX131" fmla="*/ 399180 w 582862"/>
              <a:gd name="connsiteY131" fmla="*/ 395752 h 606298"/>
              <a:gd name="connsiteX132" fmla="*/ 399180 w 582862"/>
              <a:gd name="connsiteY132" fmla="*/ 341109 h 606298"/>
              <a:gd name="connsiteX133" fmla="*/ 402266 w 582862"/>
              <a:gd name="connsiteY133" fmla="*/ 338025 h 606298"/>
              <a:gd name="connsiteX134" fmla="*/ 93170 w 582862"/>
              <a:gd name="connsiteY134" fmla="*/ 337772 h 606298"/>
              <a:gd name="connsiteX135" fmla="*/ 91032 w 582862"/>
              <a:gd name="connsiteY135" fmla="*/ 338642 h 606298"/>
              <a:gd name="connsiteX136" fmla="*/ 90082 w 582862"/>
              <a:gd name="connsiteY136" fmla="*/ 340776 h 606298"/>
              <a:gd name="connsiteX137" fmla="*/ 90082 w 582862"/>
              <a:gd name="connsiteY137" fmla="*/ 395556 h 606298"/>
              <a:gd name="connsiteX138" fmla="*/ 92695 w 582862"/>
              <a:gd name="connsiteY138" fmla="*/ 398560 h 606298"/>
              <a:gd name="connsiteX139" fmla="*/ 118347 w 582862"/>
              <a:gd name="connsiteY139" fmla="*/ 402433 h 606298"/>
              <a:gd name="connsiteX140" fmla="*/ 118743 w 582862"/>
              <a:gd name="connsiteY140" fmla="*/ 402512 h 606298"/>
              <a:gd name="connsiteX141" fmla="*/ 120801 w 582862"/>
              <a:gd name="connsiteY141" fmla="*/ 401722 h 606298"/>
              <a:gd name="connsiteX142" fmla="*/ 121831 w 582862"/>
              <a:gd name="connsiteY142" fmla="*/ 399430 h 606298"/>
              <a:gd name="connsiteX143" fmla="*/ 121831 w 582862"/>
              <a:gd name="connsiteY143" fmla="*/ 340934 h 606298"/>
              <a:gd name="connsiteX144" fmla="*/ 118822 w 582862"/>
              <a:gd name="connsiteY144" fmla="*/ 337930 h 606298"/>
              <a:gd name="connsiteX145" fmla="*/ 50574 w 582862"/>
              <a:gd name="connsiteY145" fmla="*/ 337377 h 606298"/>
              <a:gd name="connsiteX146" fmla="*/ 48436 w 582862"/>
              <a:gd name="connsiteY146" fmla="*/ 338325 h 606298"/>
              <a:gd name="connsiteX147" fmla="*/ 47565 w 582862"/>
              <a:gd name="connsiteY147" fmla="*/ 340460 h 606298"/>
              <a:gd name="connsiteX148" fmla="*/ 47565 w 582862"/>
              <a:gd name="connsiteY148" fmla="*/ 389153 h 606298"/>
              <a:gd name="connsiteX149" fmla="*/ 50099 w 582862"/>
              <a:gd name="connsiteY149" fmla="*/ 392157 h 606298"/>
              <a:gd name="connsiteX150" fmla="*/ 70288 w 582862"/>
              <a:gd name="connsiteY150" fmla="*/ 395161 h 606298"/>
              <a:gd name="connsiteX151" fmla="*/ 70763 w 582862"/>
              <a:gd name="connsiteY151" fmla="*/ 395240 h 606298"/>
              <a:gd name="connsiteX152" fmla="*/ 72743 w 582862"/>
              <a:gd name="connsiteY152" fmla="*/ 394449 h 606298"/>
              <a:gd name="connsiteX153" fmla="*/ 73772 w 582862"/>
              <a:gd name="connsiteY153" fmla="*/ 392157 h 606298"/>
              <a:gd name="connsiteX154" fmla="*/ 73772 w 582862"/>
              <a:gd name="connsiteY154" fmla="*/ 340618 h 606298"/>
              <a:gd name="connsiteX155" fmla="*/ 70763 w 582862"/>
              <a:gd name="connsiteY155" fmla="*/ 337535 h 606298"/>
              <a:gd name="connsiteX156" fmla="*/ 540266 w 582862"/>
              <a:gd name="connsiteY156" fmla="*/ 276589 h 606298"/>
              <a:gd name="connsiteX157" fmla="*/ 537812 w 582862"/>
              <a:gd name="connsiteY157" fmla="*/ 277300 h 606298"/>
              <a:gd name="connsiteX158" fmla="*/ 536783 w 582862"/>
              <a:gd name="connsiteY158" fmla="*/ 279593 h 606298"/>
              <a:gd name="connsiteX159" fmla="*/ 536783 w 582862"/>
              <a:gd name="connsiteY159" fmla="*/ 340381 h 606298"/>
              <a:gd name="connsiteX160" fmla="*/ 537654 w 582862"/>
              <a:gd name="connsiteY160" fmla="*/ 342515 h 606298"/>
              <a:gd name="connsiteX161" fmla="*/ 539791 w 582862"/>
              <a:gd name="connsiteY161" fmla="*/ 343384 h 606298"/>
              <a:gd name="connsiteX162" fmla="*/ 539871 w 582862"/>
              <a:gd name="connsiteY162" fmla="*/ 343384 h 606298"/>
              <a:gd name="connsiteX163" fmla="*/ 565840 w 582862"/>
              <a:gd name="connsiteY163" fmla="*/ 343226 h 606298"/>
              <a:gd name="connsiteX164" fmla="*/ 568848 w 582862"/>
              <a:gd name="connsiteY164" fmla="*/ 340223 h 606298"/>
              <a:gd name="connsiteX165" fmla="*/ 568848 w 582862"/>
              <a:gd name="connsiteY165" fmla="*/ 283466 h 606298"/>
              <a:gd name="connsiteX166" fmla="*/ 566236 w 582862"/>
              <a:gd name="connsiteY166" fmla="*/ 280462 h 606298"/>
              <a:gd name="connsiteX167" fmla="*/ 487774 w 582862"/>
              <a:gd name="connsiteY167" fmla="*/ 268684 h 606298"/>
              <a:gd name="connsiteX168" fmla="*/ 485320 w 582862"/>
              <a:gd name="connsiteY168" fmla="*/ 269396 h 606298"/>
              <a:gd name="connsiteX169" fmla="*/ 484211 w 582862"/>
              <a:gd name="connsiteY169" fmla="*/ 271767 h 606298"/>
              <a:gd name="connsiteX170" fmla="*/ 484211 w 582862"/>
              <a:gd name="connsiteY170" fmla="*/ 340618 h 606298"/>
              <a:gd name="connsiteX171" fmla="*/ 485161 w 582862"/>
              <a:gd name="connsiteY171" fmla="*/ 342752 h 606298"/>
              <a:gd name="connsiteX172" fmla="*/ 487299 w 582862"/>
              <a:gd name="connsiteY172" fmla="*/ 343622 h 606298"/>
              <a:gd name="connsiteX173" fmla="*/ 520394 w 582862"/>
              <a:gd name="connsiteY173" fmla="*/ 343464 h 606298"/>
              <a:gd name="connsiteX174" fmla="*/ 523402 w 582862"/>
              <a:gd name="connsiteY174" fmla="*/ 340460 h 606298"/>
              <a:gd name="connsiteX175" fmla="*/ 523402 w 582862"/>
              <a:gd name="connsiteY175" fmla="*/ 276668 h 606298"/>
              <a:gd name="connsiteX176" fmla="*/ 520790 w 582862"/>
              <a:gd name="connsiteY176" fmla="*/ 273664 h 606298"/>
              <a:gd name="connsiteX177" fmla="*/ 69971 w 582862"/>
              <a:gd name="connsiteY177" fmla="*/ 261016 h 606298"/>
              <a:gd name="connsiteX178" fmla="*/ 49940 w 582862"/>
              <a:gd name="connsiteY178" fmla="*/ 265206 h 606298"/>
              <a:gd name="connsiteX179" fmla="*/ 47486 w 582862"/>
              <a:gd name="connsiteY179" fmla="*/ 268131 h 606298"/>
              <a:gd name="connsiteX180" fmla="*/ 47486 w 582862"/>
              <a:gd name="connsiteY180" fmla="*/ 316587 h 606298"/>
              <a:gd name="connsiteX181" fmla="*/ 48515 w 582862"/>
              <a:gd name="connsiteY181" fmla="*/ 318801 h 606298"/>
              <a:gd name="connsiteX182" fmla="*/ 50574 w 582862"/>
              <a:gd name="connsiteY182" fmla="*/ 319591 h 606298"/>
              <a:gd name="connsiteX183" fmla="*/ 50811 w 582862"/>
              <a:gd name="connsiteY183" fmla="*/ 319591 h 606298"/>
              <a:gd name="connsiteX184" fmla="*/ 70763 w 582862"/>
              <a:gd name="connsiteY184" fmla="*/ 318326 h 606298"/>
              <a:gd name="connsiteX185" fmla="*/ 73614 w 582862"/>
              <a:gd name="connsiteY185" fmla="*/ 315243 h 606298"/>
              <a:gd name="connsiteX186" fmla="*/ 73614 w 582862"/>
              <a:gd name="connsiteY186" fmla="*/ 264020 h 606298"/>
              <a:gd name="connsiteX187" fmla="*/ 72505 w 582862"/>
              <a:gd name="connsiteY187" fmla="*/ 261649 h 606298"/>
              <a:gd name="connsiteX188" fmla="*/ 69971 w 582862"/>
              <a:gd name="connsiteY188" fmla="*/ 261016 h 606298"/>
              <a:gd name="connsiteX189" fmla="*/ 402662 w 582862"/>
              <a:gd name="connsiteY189" fmla="*/ 256020 h 606298"/>
              <a:gd name="connsiteX190" fmla="*/ 434392 w 582862"/>
              <a:gd name="connsiteY190" fmla="*/ 260764 h 606298"/>
              <a:gd name="connsiteX191" fmla="*/ 437003 w 582862"/>
              <a:gd name="connsiteY191" fmla="*/ 263769 h 606298"/>
              <a:gd name="connsiteX192" fmla="*/ 437003 w 582862"/>
              <a:gd name="connsiteY192" fmla="*/ 315245 h 606298"/>
              <a:gd name="connsiteX193" fmla="*/ 436054 w 582862"/>
              <a:gd name="connsiteY193" fmla="*/ 317459 h 606298"/>
              <a:gd name="connsiteX194" fmla="*/ 433996 w 582862"/>
              <a:gd name="connsiteY194" fmla="*/ 318250 h 606298"/>
              <a:gd name="connsiteX195" fmla="*/ 433838 w 582862"/>
              <a:gd name="connsiteY195" fmla="*/ 318250 h 606298"/>
              <a:gd name="connsiteX196" fmla="*/ 402108 w 582862"/>
              <a:gd name="connsiteY196" fmla="*/ 316748 h 606298"/>
              <a:gd name="connsiteX197" fmla="*/ 399180 w 582862"/>
              <a:gd name="connsiteY197" fmla="*/ 313743 h 606298"/>
              <a:gd name="connsiteX198" fmla="*/ 399180 w 582862"/>
              <a:gd name="connsiteY198" fmla="*/ 259104 h 606298"/>
              <a:gd name="connsiteX199" fmla="*/ 400288 w 582862"/>
              <a:gd name="connsiteY199" fmla="*/ 256732 h 606298"/>
              <a:gd name="connsiteX200" fmla="*/ 402662 w 582862"/>
              <a:gd name="connsiteY200" fmla="*/ 256020 h 606298"/>
              <a:gd name="connsiteX201" fmla="*/ 118189 w 582862"/>
              <a:gd name="connsiteY201" fmla="*/ 250898 h 606298"/>
              <a:gd name="connsiteX202" fmla="*/ 92536 w 582862"/>
              <a:gd name="connsiteY202" fmla="*/ 256274 h 606298"/>
              <a:gd name="connsiteX203" fmla="*/ 90082 w 582862"/>
              <a:gd name="connsiteY203" fmla="*/ 259277 h 606298"/>
              <a:gd name="connsiteX204" fmla="*/ 90082 w 582862"/>
              <a:gd name="connsiteY204" fmla="*/ 313821 h 606298"/>
              <a:gd name="connsiteX205" fmla="*/ 91032 w 582862"/>
              <a:gd name="connsiteY205" fmla="*/ 316034 h 606298"/>
              <a:gd name="connsiteX206" fmla="*/ 93170 w 582862"/>
              <a:gd name="connsiteY206" fmla="*/ 316824 h 606298"/>
              <a:gd name="connsiteX207" fmla="*/ 93328 w 582862"/>
              <a:gd name="connsiteY207" fmla="*/ 316824 h 606298"/>
              <a:gd name="connsiteX208" fmla="*/ 118980 w 582862"/>
              <a:gd name="connsiteY208" fmla="*/ 315164 h 606298"/>
              <a:gd name="connsiteX209" fmla="*/ 121831 w 582862"/>
              <a:gd name="connsiteY209" fmla="*/ 312161 h 606298"/>
              <a:gd name="connsiteX210" fmla="*/ 121831 w 582862"/>
              <a:gd name="connsiteY210" fmla="*/ 253902 h 606298"/>
              <a:gd name="connsiteX211" fmla="*/ 120722 w 582862"/>
              <a:gd name="connsiteY211" fmla="*/ 251531 h 606298"/>
              <a:gd name="connsiteX212" fmla="*/ 118189 w 582862"/>
              <a:gd name="connsiteY212" fmla="*/ 250898 h 606298"/>
              <a:gd name="connsiteX213" fmla="*/ 346781 w 582862"/>
              <a:gd name="connsiteY213" fmla="*/ 247693 h 606298"/>
              <a:gd name="connsiteX214" fmla="*/ 385210 w 582862"/>
              <a:gd name="connsiteY214" fmla="*/ 253464 h 606298"/>
              <a:gd name="connsiteX215" fmla="*/ 387819 w 582862"/>
              <a:gd name="connsiteY215" fmla="*/ 256468 h 606298"/>
              <a:gd name="connsiteX216" fmla="*/ 387819 w 582862"/>
              <a:gd name="connsiteY216" fmla="*/ 312909 h 606298"/>
              <a:gd name="connsiteX217" fmla="*/ 386870 w 582862"/>
              <a:gd name="connsiteY217" fmla="*/ 315123 h 606298"/>
              <a:gd name="connsiteX218" fmla="*/ 384814 w 582862"/>
              <a:gd name="connsiteY218" fmla="*/ 315992 h 606298"/>
              <a:gd name="connsiteX219" fmla="*/ 384656 w 582862"/>
              <a:gd name="connsiteY219" fmla="*/ 315992 h 606298"/>
              <a:gd name="connsiteX220" fmla="*/ 346148 w 582862"/>
              <a:gd name="connsiteY220" fmla="*/ 314174 h 606298"/>
              <a:gd name="connsiteX221" fmla="*/ 343222 w 582862"/>
              <a:gd name="connsiteY221" fmla="*/ 311170 h 606298"/>
              <a:gd name="connsiteX222" fmla="*/ 343222 w 582862"/>
              <a:gd name="connsiteY222" fmla="*/ 250776 h 606298"/>
              <a:gd name="connsiteX223" fmla="*/ 344329 w 582862"/>
              <a:gd name="connsiteY223" fmla="*/ 248405 h 606298"/>
              <a:gd name="connsiteX224" fmla="*/ 346781 w 582862"/>
              <a:gd name="connsiteY224" fmla="*/ 247693 h 606298"/>
              <a:gd name="connsiteX225" fmla="*/ 181370 w 582862"/>
              <a:gd name="connsiteY225" fmla="*/ 237697 h 606298"/>
              <a:gd name="connsiteX226" fmla="*/ 147483 w 582862"/>
              <a:gd name="connsiteY226" fmla="*/ 244812 h 606298"/>
              <a:gd name="connsiteX227" fmla="*/ 145029 w 582862"/>
              <a:gd name="connsiteY227" fmla="*/ 247815 h 606298"/>
              <a:gd name="connsiteX228" fmla="*/ 145029 w 582862"/>
              <a:gd name="connsiteY228" fmla="*/ 310184 h 606298"/>
              <a:gd name="connsiteX229" fmla="*/ 145979 w 582862"/>
              <a:gd name="connsiteY229" fmla="*/ 312477 h 606298"/>
              <a:gd name="connsiteX230" fmla="*/ 148116 w 582862"/>
              <a:gd name="connsiteY230" fmla="*/ 313267 h 606298"/>
              <a:gd name="connsiteX231" fmla="*/ 148275 w 582862"/>
              <a:gd name="connsiteY231" fmla="*/ 313267 h 606298"/>
              <a:gd name="connsiteX232" fmla="*/ 182241 w 582862"/>
              <a:gd name="connsiteY232" fmla="*/ 311054 h 606298"/>
              <a:gd name="connsiteX233" fmla="*/ 185091 w 582862"/>
              <a:gd name="connsiteY233" fmla="*/ 308050 h 606298"/>
              <a:gd name="connsiteX234" fmla="*/ 185091 w 582862"/>
              <a:gd name="connsiteY234" fmla="*/ 240701 h 606298"/>
              <a:gd name="connsiteX235" fmla="*/ 183903 w 582862"/>
              <a:gd name="connsiteY235" fmla="*/ 238330 h 606298"/>
              <a:gd name="connsiteX236" fmla="*/ 181370 w 582862"/>
              <a:gd name="connsiteY236" fmla="*/ 237697 h 606298"/>
              <a:gd name="connsiteX237" fmla="*/ 277622 w 582862"/>
              <a:gd name="connsiteY237" fmla="*/ 237390 h 606298"/>
              <a:gd name="connsiteX238" fmla="*/ 325366 w 582862"/>
              <a:gd name="connsiteY238" fmla="*/ 244502 h 606298"/>
              <a:gd name="connsiteX239" fmla="*/ 327979 w 582862"/>
              <a:gd name="connsiteY239" fmla="*/ 247504 h 606298"/>
              <a:gd name="connsiteX240" fmla="*/ 327979 w 582862"/>
              <a:gd name="connsiteY240" fmla="*/ 310087 h 606298"/>
              <a:gd name="connsiteX241" fmla="*/ 327029 w 582862"/>
              <a:gd name="connsiteY241" fmla="*/ 312300 h 606298"/>
              <a:gd name="connsiteX242" fmla="*/ 324891 w 582862"/>
              <a:gd name="connsiteY242" fmla="*/ 313169 h 606298"/>
              <a:gd name="connsiteX243" fmla="*/ 324733 w 582862"/>
              <a:gd name="connsiteY243" fmla="*/ 313169 h 606298"/>
              <a:gd name="connsiteX244" fmla="*/ 276989 w 582862"/>
              <a:gd name="connsiteY244" fmla="*/ 310957 h 606298"/>
              <a:gd name="connsiteX245" fmla="*/ 274138 w 582862"/>
              <a:gd name="connsiteY245" fmla="*/ 307954 h 606298"/>
              <a:gd name="connsiteX246" fmla="*/ 274138 w 582862"/>
              <a:gd name="connsiteY246" fmla="*/ 240393 h 606298"/>
              <a:gd name="connsiteX247" fmla="*/ 275168 w 582862"/>
              <a:gd name="connsiteY247" fmla="*/ 238101 h 606298"/>
              <a:gd name="connsiteX248" fmla="*/ 277622 w 582862"/>
              <a:gd name="connsiteY248" fmla="*/ 237390 h 606298"/>
              <a:gd name="connsiteX249" fmla="*/ 345656 w 582862"/>
              <a:gd name="connsiteY249" fmla="*/ 26718 h 606298"/>
              <a:gd name="connsiteX250" fmla="*/ 230695 w 582862"/>
              <a:gd name="connsiteY250" fmla="*/ 198727 h 606298"/>
              <a:gd name="connsiteX251" fmla="*/ 230695 w 582862"/>
              <a:gd name="connsiteY251" fmla="*/ 584086 h 606298"/>
              <a:gd name="connsiteX252" fmla="*/ 453016 w 582862"/>
              <a:gd name="connsiteY252" fmla="*/ 503299 h 606298"/>
              <a:gd name="connsiteX253" fmla="*/ 453016 w 582862"/>
              <a:gd name="connsiteY253" fmla="*/ 221809 h 606298"/>
              <a:gd name="connsiteX254" fmla="*/ 346369 w 582862"/>
              <a:gd name="connsiteY254" fmla="*/ 0 h 606298"/>
              <a:gd name="connsiteX255" fmla="*/ 346685 w 582862"/>
              <a:gd name="connsiteY255" fmla="*/ 0 h 606298"/>
              <a:gd name="connsiteX256" fmla="*/ 346844 w 582862"/>
              <a:gd name="connsiteY256" fmla="*/ 0 h 606298"/>
              <a:gd name="connsiteX257" fmla="*/ 348031 w 582862"/>
              <a:gd name="connsiteY257" fmla="*/ 158 h 606298"/>
              <a:gd name="connsiteX258" fmla="*/ 348190 w 582862"/>
              <a:gd name="connsiteY258" fmla="*/ 158 h 606298"/>
              <a:gd name="connsiteX259" fmla="*/ 349377 w 582862"/>
              <a:gd name="connsiteY259" fmla="*/ 474 h 606298"/>
              <a:gd name="connsiteX260" fmla="*/ 349773 w 582862"/>
              <a:gd name="connsiteY260" fmla="*/ 632 h 606298"/>
              <a:gd name="connsiteX261" fmla="*/ 350644 w 582862"/>
              <a:gd name="connsiteY261" fmla="*/ 1028 h 606298"/>
              <a:gd name="connsiteX262" fmla="*/ 351040 w 582862"/>
              <a:gd name="connsiteY262" fmla="*/ 1265 h 606298"/>
              <a:gd name="connsiteX263" fmla="*/ 351911 w 582862"/>
              <a:gd name="connsiteY263" fmla="*/ 1818 h 606298"/>
              <a:gd name="connsiteX264" fmla="*/ 352148 w 582862"/>
              <a:gd name="connsiteY264" fmla="*/ 1976 h 606298"/>
              <a:gd name="connsiteX265" fmla="*/ 353178 w 582862"/>
              <a:gd name="connsiteY265" fmla="*/ 2925 h 606298"/>
              <a:gd name="connsiteX266" fmla="*/ 353257 w 582862"/>
              <a:gd name="connsiteY266" fmla="*/ 3004 h 606298"/>
              <a:gd name="connsiteX267" fmla="*/ 353415 w 582862"/>
              <a:gd name="connsiteY267" fmla="*/ 3241 h 606298"/>
              <a:gd name="connsiteX268" fmla="*/ 354049 w 582862"/>
              <a:gd name="connsiteY268" fmla="*/ 4032 h 606298"/>
              <a:gd name="connsiteX269" fmla="*/ 354286 w 582862"/>
              <a:gd name="connsiteY269" fmla="*/ 4427 h 606298"/>
              <a:gd name="connsiteX270" fmla="*/ 354445 w 582862"/>
              <a:gd name="connsiteY270" fmla="*/ 4743 h 606298"/>
              <a:gd name="connsiteX271" fmla="*/ 468218 w 582862"/>
              <a:gd name="connsiteY271" fmla="*/ 211612 h 606298"/>
              <a:gd name="connsiteX272" fmla="*/ 575974 w 582862"/>
              <a:gd name="connsiteY272" fmla="*/ 238725 h 606298"/>
              <a:gd name="connsiteX273" fmla="*/ 582862 w 582862"/>
              <a:gd name="connsiteY273" fmla="*/ 247578 h 606298"/>
              <a:gd name="connsiteX274" fmla="*/ 582862 w 582862"/>
              <a:gd name="connsiteY274" fmla="*/ 469150 h 606298"/>
              <a:gd name="connsiteX275" fmla="*/ 576845 w 582862"/>
              <a:gd name="connsiteY275" fmla="*/ 477766 h 606298"/>
              <a:gd name="connsiteX276" fmla="*/ 465288 w 582862"/>
              <a:gd name="connsiteY276" fmla="*/ 518318 h 606298"/>
              <a:gd name="connsiteX277" fmla="*/ 224678 w 582862"/>
              <a:gd name="connsiteY277" fmla="*/ 605745 h 606298"/>
              <a:gd name="connsiteX278" fmla="*/ 224124 w 582862"/>
              <a:gd name="connsiteY278" fmla="*/ 605982 h 606298"/>
              <a:gd name="connsiteX279" fmla="*/ 223965 w 582862"/>
              <a:gd name="connsiteY279" fmla="*/ 605982 h 606298"/>
              <a:gd name="connsiteX280" fmla="*/ 222936 w 582862"/>
              <a:gd name="connsiteY280" fmla="*/ 606219 h 606298"/>
              <a:gd name="connsiteX281" fmla="*/ 222619 w 582862"/>
              <a:gd name="connsiteY281" fmla="*/ 606219 h 606298"/>
              <a:gd name="connsiteX282" fmla="*/ 221511 w 582862"/>
              <a:gd name="connsiteY282" fmla="*/ 606298 h 606298"/>
              <a:gd name="connsiteX283" fmla="*/ 220323 w 582862"/>
              <a:gd name="connsiteY283" fmla="*/ 606219 h 606298"/>
              <a:gd name="connsiteX284" fmla="*/ 219928 w 582862"/>
              <a:gd name="connsiteY284" fmla="*/ 606140 h 606298"/>
              <a:gd name="connsiteX285" fmla="*/ 219057 w 582862"/>
              <a:gd name="connsiteY285" fmla="*/ 605982 h 606298"/>
              <a:gd name="connsiteX286" fmla="*/ 218661 w 582862"/>
              <a:gd name="connsiteY286" fmla="*/ 605824 h 606298"/>
              <a:gd name="connsiteX287" fmla="*/ 217711 w 582862"/>
              <a:gd name="connsiteY287" fmla="*/ 605429 h 606298"/>
              <a:gd name="connsiteX288" fmla="*/ 217473 w 582862"/>
              <a:gd name="connsiteY288" fmla="*/ 605350 h 606298"/>
              <a:gd name="connsiteX289" fmla="*/ 217394 w 582862"/>
              <a:gd name="connsiteY289" fmla="*/ 605350 h 606298"/>
              <a:gd name="connsiteX290" fmla="*/ 28484 w 582862"/>
              <a:gd name="connsiteY290" fmla="*/ 508911 h 606298"/>
              <a:gd name="connsiteX291" fmla="*/ 23496 w 582862"/>
              <a:gd name="connsiteY291" fmla="*/ 500769 h 606298"/>
              <a:gd name="connsiteX292" fmla="*/ 23496 w 582862"/>
              <a:gd name="connsiteY292" fmla="*/ 261096 h 606298"/>
              <a:gd name="connsiteX293" fmla="*/ 11620 w 582862"/>
              <a:gd name="connsiteY293" fmla="*/ 264416 h 606298"/>
              <a:gd name="connsiteX294" fmla="*/ 9166 w 582862"/>
              <a:gd name="connsiteY294" fmla="*/ 264732 h 606298"/>
              <a:gd name="connsiteX295" fmla="*/ 1644 w 582862"/>
              <a:gd name="connsiteY295" fmla="*/ 260779 h 606298"/>
              <a:gd name="connsiteX296" fmla="*/ 1802 w 582862"/>
              <a:gd name="connsiteY296" fmla="*/ 250187 h 606298"/>
              <a:gd name="connsiteX297" fmla="*/ 85886 w 582862"/>
              <a:gd name="connsiteY297" fmla="*/ 135646 h 606298"/>
              <a:gd name="connsiteX298" fmla="*/ 88973 w 582862"/>
              <a:gd name="connsiteY298" fmla="*/ 132880 h 606298"/>
              <a:gd name="connsiteX299" fmla="*/ 342173 w 582862"/>
              <a:gd name="connsiteY299" fmla="*/ 1028 h 606298"/>
              <a:gd name="connsiteX300" fmla="*/ 342252 w 582862"/>
              <a:gd name="connsiteY300" fmla="*/ 1028 h 606298"/>
              <a:gd name="connsiteX301" fmla="*/ 343518 w 582862"/>
              <a:gd name="connsiteY301" fmla="*/ 474 h 606298"/>
              <a:gd name="connsiteX302" fmla="*/ 343835 w 582862"/>
              <a:gd name="connsiteY302" fmla="*/ 395 h 606298"/>
              <a:gd name="connsiteX303" fmla="*/ 344944 w 582862"/>
              <a:gd name="connsiteY303" fmla="*/ 79 h 606298"/>
              <a:gd name="connsiteX304" fmla="*/ 345260 w 582862"/>
              <a:gd name="connsiteY304" fmla="*/ 79 h 606298"/>
              <a:gd name="connsiteX305" fmla="*/ 346369 w 582862"/>
              <a:gd name="connsiteY305" fmla="*/ 0 h 606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</a:cxnLst>
            <a:rect l="l" t="t" r="r" b="b"/>
            <a:pathLst>
              <a:path w="582862" h="606298">
                <a:moveTo>
                  <a:pt x="148750" y="432393"/>
                </a:moveTo>
                <a:cubicBezTo>
                  <a:pt x="147879" y="432234"/>
                  <a:pt x="146929" y="432393"/>
                  <a:pt x="146216" y="433025"/>
                </a:cubicBezTo>
                <a:cubicBezTo>
                  <a:pt x="145504" y="433578"/>
                  <a:pt x="145029" y="434448"/>
                  <a:pt x="145029" y="435396"/>
                </a:cubicBezTo>
                <a:lnTo>
                  <a:pt x="145029" y="497528"/>
                </a:lnTo>
                <a:cubicBezTo>
                  <a:pt x="145029" y="498793"/>
                  <a:pt x="145820" y="499979"/>
                  <a:pt x="147087" y="500374"/>
                </a:cubicBezTo>
                <a:lnTo>
                  <a:pt x="180974" y="512863"/>
                </a:lnTo>
                <a:cubicBezTo>
                  <a:pt x="181290" y="512942"/>
                  <a:pt x="181686" y="513021"/>
                  <a:pt x="182003" y="513021"/>
                </a:cubicBezTo>
                <a:cubicBezTo>
                  <a:pt x="182636" y="513021"/>
                  <a:pt x="183270" y="512863"/>
                  <a:pt x="183745" y="512468"/>
                </a:cubicBezTo>
                <a:cubicBezTo>
                  <a:pt x="184616" y="511915"/>
                  <a:pt x="185091" y="510966"/>
                  <a:pt x="185091" y="509939"/>
                </a:cubicBezTo>
                <a:lnTo>
                  <a:pt x="185091" y="442985"/>
                </a:lnTo>
                <a:cubicBezTo>
                  <a:pt x="185091" y="441562"/>
                  <a:pt x="184062" y="440297"/>
                  <a:pt x="182716" y="439981"/>
                </a:cubicBezTo>
                <a:close/>
                <a:moveTo>
                  <a:pt x="324416" y="432371"/>
                </a:moveTo>
                <a:cubicBezTo>
                  <a:pt x="325287" y="432213"/>
                  <a:pt x="326237" y="432450"/>
                  <a:pt x="326871" y="433004"/>
                </a:cubicBezTo>
                <a:cubicBezTo>
                  <a:pt x="327583" y="433636"/>
                  <a:pt x="327979" y="434506"/>
                  <a:pt x="327979" y="435376"/>
                </a:cubicBezTo>
                <a:lnTo>
                  <a:pt x="327979" y="497998"/>
                </a:lnTo>
                <a:cubicBezTo>
                  <a:pt x="327979" y="499343"/>
                  <a:pt x="327029" y="500608"/>
                  <a:pt x="325683" y="500924"/>
                </a:cubicBezTo>
                <a:lnTo>
                  <a:pt x="277939" y="513496"/>
                </a:lnTo>
                <a:cubicBezTo>
                  <a:pt x="277701" y="513575"/>
                  <a:pt x="277385" y="513575"/>
                  <a:pt x="277147" y="513575"/>
                </a:cubicBezTo>
                <a:cubicBezTo>
                  <a:pt x="276514" y="513575"/>
                  <a:pt x="275801" y="513338"/>
                  <a:pt x="275326" y="512943"/>
                </a:cubicBezTo>
                <a:cubicBezTo>
                  <a:pt x="274534" y="512389"/>
                  <a:pt x="274138" y="511440"/>
                  <a:pt x="274138" y="510491"/>
                </a:cubicBezTo>
                <a:lnTo>
                  <a:pt x="274138" y="442966"/>
                </a:lnTo>
                <a:cubicBezTo>
                  <a:pt x="274138" y="441464"/>
                  <a:pt x="275168" y="440199"/>
                  <a:pt x="276672" y="439962"/>
                </a:cubicBezTo>
                <a:close/>
                <a:moveTo>
                  <a:pt x="384340" y="422845"/>
                </a:moveTo>
                <a:cubicBezTo>
                  <a:pt x="385210" y="422687"/>
                  <a:pt x="386080" y="422924"/>
                  <a:pt x="386791" y="423557"/>
                </a:cubicBezTo>
                <a:cubicBezTo>
                  <a:pt x="387424" y="424110"/>
                  <a:pt x="387819" y="424980"/>
                  <a:pt x="387819" y="425850"/>
                </a:cubicBezTo>
                <a:lnTo>
                  <a:pt x="387819" y="482306"/>
                </a:lnTo>
                <a:cubicBezTo>
                  <a:pt x="387819" y="483730"/>
                  <a:pt x="386870" y="484916"/>
                  <a:pt x="385526" y="485232"/>
                </a:cubicBezTo>
                <a:lnTo>
                  <a:pt x="347097" y="495353"/>
                </a:lnTo>
                <a:cubicBezTo>
                  <a:pt x="346860" y="495432"/>
                  <a:pt x="346543" y="495511"/>
                  <a:pt x="346306" y="495511"/>
                </a:cubicBezTo>
                <a:cubicBezTo>
                  <a:pt x="345674" y="495511"/>
                  <a:pt x="344962" y="495274"/>
                  <a:pt x="344408" y="494879"/>
                </a:cubicBezTo>
                <a:cubicBezTo>
                  <a:pt x="343697" y="494246"/>
                  <a:pt x="343222" y="493376"/>
                  <a:pt x="343222" y="492427"/>
                </a:cubicBezTo>
                <a:lnTo>
                  <a:pt x="343222" y="432017"/>
                </a:lnTo>
                <a:cubicBezTo>
                  <a:pt x="343222" y="430515"/>
                  <a:pt x="344329" y="429250"/>
                  <a:pt x="345832" y="429013"/>
                </a:cubicBezTo>
                <a:close/>
                <a:moveTo>
                  <a:pt x="94040" y="419903"/>
                </a:moveTo>
                <a:cubicBezTo>
                  <a:pt x="93170" y="419745"/>
                  <a:pt x="92219" y="419903"/>
                  <a:pt x="91507" y="420535"/>
                </a:cubicBezTo>
                <a:cubicBezTo>
                  <a:pt x="90794" y="421089"/>
                  <a:pt x="90398" y="421958"/>
                  <a:pt x="90398" y="422907"/>
                </a:cubicBezTo>
                <a:lnTo>
                  <a:pt x="90398" y="531993"/>
                </a:lnTo>
                <a:cubicBezTo>
                  <a:pt x="90398" y="533179"/>
                  <a:pt x="91032" y="534206"/>
                  <a:pt x="92061" y="534760"/>
                </a:cubicBezTo>
                <a:lnTo>
                  <a:pt x="117397" y="547724"/>
                </a:lnTo>
                <a:cubicBezTo>
                  <a:pt x="117793" y="547961"/>
                  <a:pt x="118347" y="548040"/>
                  <a:pt x="118822" y="548040"/>
                </a:cubicBezTo>
                <a:cubicBezTo>
                  <a:pt x="119376" y="548040"/>
                  <a:pt x="119851" y="547882"/>
                  <a:pt x="120405" y="547565"/>
                </a:cubicBezTo>
                <a:cubicBezTo>
                  <a:pt x="121276" y="547012"/>
                  <a:pt x="121831" y="546064"/>
                  <a:pt x="121831" y="544957"/>
                </a:cubicBezTo>
                <a:lnTo>
                  <a:pt x="121831" y="428519"/>
                </a:lnTo>
                <a:cubicBezTo>
                  <a:pt x="121831" y="427096"/>
                  <a:pt x="120801" y="425911"/>
                  <a:pt x="119455" y="425594"/>
                </a:cubicBezTo>
                <a:close/>
                <a:moveTo>
                  <a:pt x="433522" y="415012"/>
                </a:moveTo>
                <a:cubicBezTo>
                  <a:pt x="434392" y="414854"/>
                  <a:pt x="435262" y="415091"/>
                  <a:pt x="435975" y="415644"/>
                </a:cubicBezTo>
                <a:cubicBezTo>
                  <a:pt x="436608" y="416277"/>
                  <a:pt x="437003" y="417067"/>
                  <a:pt x="437003" y="418015"/>
                </a:cubicBezTo>
                <a:lnTo>
                  <a:pt x="437003" y="469382"/>
                </a:lnTo>
                <a:cubicBezTo>
                  <a:pt x="437003" y="470805"/>
                  <a:pt x="436054" y="471990"/>
                  <a:pt x="434709" y="472306"/>
                </a:cubicBezTo>
                <a:lnTo>
                  <a:pt x="403058" y="480683"/>
                </a:lnTo>
                <a:cubicBezTo>
                  <a:pt x="402820" y="480683"/>
                  <a:pt x="402504" y="480762"/>
                  <a:pt x="402266" y="480762"/>
                </a:cubicBezTo>
                <a:cubicBezTo>
                  <a:pt x="401554" y="480762"/>
                  <a:pt x="400921" y="480525"/>
                  <a:pt x="400367" y="480130"/>
                </a:cubicBezTo>
                <a:cubicBezTo>
                  <a:pt x="399655" y="479577"/>
                  <a:pt x="399180" y="478628"/>
                  <a:pt x="399180" y="477680"/>
                </a:cubicBezTo>
                <a:lnTo>
                  <a:pt x="399180" y="423073"/>
                </a:lnTo>
                <a:cubicBezTo>
                  <a:pt x="399180" y="421571"/>
                  <a:pt x="400288" y="420307"/>
                  <a:pt x="401791" y="420070"/>
                </a:cubicBezTo>
                <a:close/>
                <a:moveTo>
                  <a:pt x="51207" y="410338"/>
                </a:moveTo>
                <a:cubicBezTo>
                  <a:pt x="50336" y="410180"/>
                  <a:pt x="49386" y="410338"/>
                  <a:pt x="48674" y="410971"/>
                </a:cubicBezTo>
                <a:cubicBezTo>
                  <a:pt x="47961" y="411524"/>
                  <a:pt x="47486" y="412393"/>
                  <a:pt x="47486" y="413342"/>
                </a:cubicBezTo>
                <a:lnTo>
                  <a:pt x="47486" y="461719"/>
                </a:lnTo>
                <a:cubicBezTo>
                  <a:pt x="47486" y="462984"/>
                  <a:pt x="48278" y="464170"/>
                  <a:pt x="49545" y="464565"/>
                </a:cubicBezTo>
                <a:lnTo>
                  <a:pt x="69576" y="471917"/>
                </a:lnTo>
                <a:cubicBezTo>
                  <a:pt x="69892" y="472075"/>
                  <a:pt x="70209" y="472154"/>
                  <a:pt x="70605" y="472154"/>
                </a:cubicBezTo>
                <a:cubicBezTo>
                  <a:pt x="71238" y="472154"/>
                  <a:pt x="71793" y="471917"/>
                  <a:pt x="72347" y="471600"/>
                </a:cubicBezTo>
                <a:cubicBezTo>
                  <a:pt x="73138" y="470968"/>
                  <a:pt x="73614" y="470098"/>
                  <a:pt x="73614" y="469071"/>
                </a:cubicBezTo>
                <a:lnTo>
                  <a:pt x="73614" y="417769"/>
                </a:lnTo>
                <a:cubicBezTo>
                  <a:pt x="73614" y="416346"/>
                  <a:pt x="72663" y="415160"/>
                  <a:pt x="71238" y="414844"/>
                </a:cubicBezTo>
                <a:close/>
                <a:moveTo>
                  <a:pt x="519998" y="379905"/>
                </a:moveTo>
                <a:lnTo>
                  <a:pt x="486982" y="383462"/>
                </a:lnTo>
                <a:cubicBezTo>
                  <a:pt x="485399" y="383699"/>
                  <a:pt x="484211" y="384964"/>
                  <a:pt x="484211" y="386545"/>
                </a:cubicBezTo>
                <a:lnTo>
                  <a:pt x="484211" y="455395"/>
                </a:lnTo>
                <a:cubicBezTo>
                  <a:pt x="484211" y="456344"/>
                  <a:pt x="484686" y="457214"/>
                  <a:pt x="485399" y="457846"/>
                </a:cubicBezTo>
                <a:cubicBezTo>
                  <a:pt x="485953" y="458241"/>
                  <a:pt x="486666" y="458478"/>
                  <a:pt x="487299" y="458478"/>
                </a:cubicBezTo>
                <a:cubicBezTo>
                  <a:pt x="487536" y="458478"/>
                  <a:pt x="487774" y="458399"/>
                  <a:pt x="488091" y="458320"/>
                </a:cubicBezTo>
                <a:lnTo>
                  <a:pt x="521106" y="449704"/>
                </a:lnTo>
                <a:cubicBezTo>
                  <a:pt x="522452" y="449309"/>
                  <a:pt x="523402" y="448123"/>
                  <a:pt x="523402" y="446700"/>
                </a:cubicBezTo>
                <a:lnTo>
                  <a:pt x="523402" y="382988"/>
                </a:lnTo>
                <a:cubicBezTo>
                  <a:pt x="523402" y="382118"/>
                  <a:pt x="523007" y="381248"/>
                  <a:pt x="522373" y="380695"/>
                </a:cubicBezTo>
                <a:cubicBezTo>
                  <a:pt x="521740" y="380142"/>
                  <a:pt x="520869" y="379826"/>
                  <a:pt x="519998" y="379905"/>
                </a:cubicBezTo>
                <a:close/>
                <a:moveTo>
                  <a:pt x="565444" y="375478"/>
                </a:moveTo>
                <a:lnTo>
                  <a:pt x="539475" y="378324"/>
                </a:lnTo>
                <a:cubicBezTo>
                  <a:pt x="537970" y="378482"/>
                  <a:pt x="536783" y="379826"/>
                  <a:pt x="536783" y="381407"/>
                </a:cubicBezTo>
                <a:lnTo>
                  <a:pt x="536783" y="441641"/>
                </a:lnTo>
                <a:cubicBezTo>
                  <a:pt x="536783" y="442590"/>
                  <a:pt x="537179" y="443459"/>
                  <a:pt x="537970" y="444092"/>
                </a:cubicBezTo>
                <a:cubicBezTo>
                  <a:pt x="538525" y="444487"/>
                  <a:pt x="539158" y="444724"/>
                  <a:pt x="539791" y="444724"/>
                </a:cubicBezTo>
                <a:cubicBezTo>
                  <a:pt x="540108" y="444724"/>
                  <a:pt x="540346" y="444645"/>
                  <a:pt x="540583" y="444566"/>
                </a:cubicBezTo>
                <a:lnTo>
                  <a:pt x="566552" y="437768"/>
                </a:lnTo>
                <a:cubicBezTo>
                  <a:pt x="567898" y="437452"/>
                  <a:pt x="568848" y="436187"/>
                  <a:pt x="568848" y="434843"/>
                </a:cubicBezTo>
                <a:lnTo>
                  <a:pt x="568848" y="378561"/>
                </a:lnTo>
                <a:cubicBezTo>
                  <a:pt x="568848" y="377691"/>
                  <a:pt x="568532" y="376822"/>
                  <a:pt x="567819" y="376268"/>
                </a:cubicBezTo>
                <a:cubicBezTo>
                  <a:pt x="567186" y="375715"/>
                  <a:pt x="566315" y="375399"/>
                  <a:pt x="565444" y="375478"/>
                </a:cubicBezTo>
                <a:close/>
                <a:moveTo>
                  <a:pt x="324891" y="338432"/>
                </a:moveTo>
                <a:cubicBezTo>
                  <a:pt x="325683" y="338511"/>
                  <a:pt x="326475" y="338748"/>
                  <a:pt x="327108" y="339301"/>
                </a:cubicBezTo>
                <a:cubicBezTo>
                  <a:pt x="327663" y="339933"/>
                  <a:pt x="327979" y="340645"/>
                  <a:pt x="327979" y="341514"/>
                </a:cubicBezTo>
                <a:lnTo>
                  <a:pt x="327979" y="404096"/>
                </a:lnTo>
                <a:cubicBezTo>
                  <a:pt x="327979" y="405677"/>
                  <a:pt x="326792" y="406941"/>
                  <a:pt x="325208" y="407099"/>
                </a:cubicBezTo>
                <a:lnTo>
                  <a:pt x="277464" y="412235"/>
                </a:lnTo>
                <a:cubicBezTo>
                  <a:pt x="277385" y="412314"/>
                  <a:pt x="277305" y="412314"/>
                  <a:pt x="277147" y="412314"/>
                </a:cubicBezTo>
                <a:cubicBezTo>
                  <a:pt x="276434" y="412314"/>
                  <a:pt x="275643" y="411998"/>
                  <a:pt x="275088" y="411524"/>
                </a:cubicBezTo>
                <a:cubicBezTo>
                  <a:pt x="274455" y="410892"/>
                  <a:pt x="274138" y="410102"/>
                  <a:pt x="274138" y="409232"/>
                </a:cubicBezTo>
                <a:lnTo>
                  <a:pt x="274138" y="341751"/>
                </a:lnTo>
                <a:cubicBezTo>
                  <a:pt x="274138" y="340012"/>
                  <a:pt x="275484" y="338669"/>
                  <a:pt x="277147" y="338669"/>
                </a:cubicBezTo>
                <a:close/>
                <a:moveTo>
                  <a:pt x="148116" y="338404"/>
                </a:moveTo>
                <a:cubicBezTo>
                  <a:pt x="147246" y="338404"/>
                  <a:pt x="146533" y="338721"/>
                  <a:pt x="145900" y="339274"/>
                </a:cubicBezTo>
                <a:cubicBezTo>
                  <a:pt x="145345" y="339906"/>
                  <a:pt x="145029" y="340618"/>
                  <a:pt x="145029" y="341487"/>
                </a:cubicBezTo>
                <a:lnTo>
                  <a:pt x="145029" y="403856"/>
                </a:lnTo>
                <a:cubicBezTo>
                  <a:pt x="145029" y="405358"/>
                  <a:pt x="146137" y="406702"/>
                  <a:pt x="147641" y="406939"/>
                </a:cubicBezTo>
                <a:lnTo>
                  <a:pt x="181528" y="411998"/>
                </a:lnTo>
                <a:cubicBezTo>
                  <a:pt x="181686" y="412077"/>
                  <a:pt x="181845" y="412077"/>
                  <a:pt x="182003" y="412077"/>
                </a:cubicBezTo>
                <a:cubicBezTo>
                  <a:pt x="182716" y="412077"/>
                  <a:pt x="183428" y="411761"/>
                  <a:pt x="183982" y="411287"/>
                </a:cubicBezTo>
                <a:cubicBezTo>
                  <a:pt x="184695" y="410733"/>
                  <a:pt x="185091" y="409864"/>
                  <a:pt x="185091" y="408994"/>
                </a:cubicBezTo>
                <a:lnTo>
                  <a:pt x="185091" y="341724"/>
                </a:lnTo>
                <a:cubicBezTo>
                  <a:pt x="185091" y="339985"/>
                  <a:pt x="183666" y="338642"/>
                  <a:pt x="182003" y="338642"/>
                </a:cubicBezTo>
                <a:close/>
                <a:moveTo>
                  <a:pt x="384814" y="338079"/>
                </a:moveTo>
                <a:cubicBezTo>
                  <a:pt x="385605" y="338079"/>
                  <a:pt x="386396" y="338395"/>
                  <a:pt x="386949" y="338949"/>
                </a:cubicBezTo>
                <a:cubicBezTo>
                  <a:pt x="387503" y="339582"/>
                  <a:pt x="387819" y="340294"/>
                  <a:pt x="387819" y="341164"/>
                </a:cubicBezTo>
                <a:lnTo>
                  <a:pt x="387819" y="397637"/>
                </a:lnTo>
                <a:cubicBezTo>
                  <a:pt x="387819" y="399218"/>
                  <a:pt x="386633" y="400484"/>
                  <a:pt x="385131" y="400642"/>
                </a:cubicBezTo>
                <a:lnTo>
                  <a:pt x="346622" y="404834"/>
                </a:lnTo>
                <a:cubicBezTo>
                  <a:pt x="346543" y="404834"/>
                  <a:pt x="346385" y="404834"/>
                  <a:pt x="346306" y="404834"/>
                </a:cubicBezTo>
                <a:cubicBezTo>
                  <a:pt x="345594" y="404834"/>
                  <a:pt x="344804" y="404597"/>
                  <a:pt x="344250" y="404043"/>
                </a:cubicBezTo>
                <a:cubicBezTo>
                  <a:pt x="343618" y="403489"/>
                  <a:pt x="343222" y="402619"/>
                  <a:pt x="343222" y="401829"/>
                </a:cubicBezTo>
                <a:lnTo>
                  <a:pt x="343222" y="341322"/>
                </a:lnTo>
                <a:cubicBezTo>
                  <a:pt x="343222" y="339661"/>
                  <a:pt x="344646" y="338316"/>
                  <a:pt x="346306" y="338316"/>
                </a:cubicBezTo>
                <a:close/>
                <a:moveTo>
                  <a:pt x="433917" y="337867"/>
                </a:moveTo>
                <a:cubicBezTo>
                  <a:pt x="434709" y="337867"/>
                  <a:pt x="435579" y="338183"/>
                  <a:pt x="436133" y="338737"/>
                </a:cubicBezTo>
                <a:cubicBezTo>
                  <a:pt x="436687" y="339290"/>
                  <a:pt x="437003" y="340081"/>
                  <a:pt x="437003" y="340872"/>
                </a:cubicBezTo>
                <a:lnTo>
                  <a:pt x="437003" y="392352"/>
                </a:lnTo>
                <a:cubicBezTo>
                  <a:pt x="437003" y="393854"/>
                  <a:pt x="435816" y="395198"/>
                  <a:pt x="434313" y="395357"/>
                </a:cubicBezTo>
                <a:lnTo>
                  <a:pt x="402583" y="398757"/>
                </a:lnTo>
                <a:cubicBezTo>
                  <a:pt x="402504" y="398836"/>
                  <a:pt x="402345" y="398836"/>
                  <a:pt x="402266" y="398836"/>
                </a:cubicBezTo>
                <a:cubicBezTo>
                  <a:pt x="401475" y="398836"/>
                  <a:pt x="400763" y="398520"/>
                  <a:pt x="400209" y="398045"/>
                </a:cubicBezTo>
                <a:cubicBezTo>
                  <a:pt x="399576" y="397413"/>
                  <a:pt x="399180" y="396622"/>
                  <a:pt x="399180" y="395752"/>
                </a:cubicBezTo>
                <a:lnTo>
                  <a:pt x="399180" y="341109"/>
                </a:lnTo>
                <a:cubicBezTo>
                  <a:pt x="399180" y="339370"/>
                  <a:pt x="400525" y="338025"/>
                  <a:pt x="402266" y="338025"/>
                </a:cubicBezTo>
                <a:close/>
                <a:moveTo>
                  <a:pt x="93170" y="337772"/>
                </a:moveTo>
                <a:cubicBezTo>
                  <a:pt x="92299" y="337772"/>
                  <a:pt x="91586" y="338088"/>
                  <a:pt x="91032" y="338642"/>
                </a:cubicBezTo>
                <a:cubicBezTo>
                  <a:pt x="90398" y="339195"/>
                  <a:pt x="90082" y="339985"/>
                  <a:pt x="90082" y="340776"/>
                </a:cubicBezTo>
                <a:lnTo>
                  <a:pt x="90082" y="395556"/>
                </a:lnTo>
                <a:cubicBezTo>
                  <a:pt x="90082" y="397058"/>
                  <a:pt x="91190" y="398323"/>
                  <a:pt x="92695" y="398560"/>
                </a:cubicBezTo>
                <a:lnTo>
                  <a:pt x="118347" y="402433"/>
                </a:lnTo>
                <a:cubicBezTo>
                  <a:pt x="118505" y="402433"/>
                  <a:pt x="118584" y="402512"/>
                  <a:pt x="118743" y="402512"/>
                </a:cubicBezTo>
                <a:cubicBezTo>
                  <a:pt x="119535" y="402512"/>
                  <a:pt x="120168" y="402196"/>
                  <a:pt x="120801" y="401722"/>
                </a:cubicBezTo>
                <a:cubicBezTo>
                  <a:pt x="121435" y="401169"/>
                  <a:pt x="121831" y="400299"/>
                  <a:pt x="121831" y="399430"/>
                </a:cubicBezTo>
                <a:lnTo>
                  <a:pt x="121831" y="340934"/>
                </a:lnTo>
                <a:cubicBezTo>
                  <a:pt x="121831" y="339274"/>
                  <a:pt x="120485" y="337930"/>
                  <a:pt x="118822" y="337930"/>
                </a:cubicBezTo>
                <a:close/>
                <a:moveTo>
                  <a:pt x="50574" y="337377"/>
                </a:moveTo>
                <a:cubicBezTo>
                  <a:pt x="49782" y="337377"/>
                  <a:pt x="48990" y="337772"/>
                  <a:pt x="48436" y="338325"/>
                </a:cubicBezTo>
                <a:cubicBezTo>
                  <a:pt x="47882" y="338879"/>
                  <a:pt x="47565" y="339669"/>
                  <a:pt x="47565" y="340460"/>
                </a:cubicBezTo>
                <a:lnTo>
                  <a:pt x="47565" y="389153"/>
                </a:lnTo>
                <a:cubicBezTo>
                  <a:pt x="47565" y="390655"/>
                  <a:pt x="48674" y="391920"/>
                  <a:pt x="50099" y="392157"/>
                </a:cubicBezTo>
                <a:lnTo>
                  <a:pt x="70288" y="395161"/>
                </a:lnTo>
                <a:cubicBezTo>
                  <a:pt x="70447" y="395240"/>
                  <a:pt x="70605" y="395240"/>
                  <a:pt x="70763" y="395240"/>
                </a:cubicBezTo>
                <a:cubicBezTo>
                  <a:pt x="71476" y="395240"/>
                  <a:pt x="72188" y="395003"/>
                  <a:pt x="72743" y="394449"/>
                </a:cubicBezTo>
                <a:cubicBezTo>
                  <a:pt x="73376" y="393896"/>
                  <a:pt x="73772" y="393106"/>
                  <a:pt x="73772" y="392157"/>
                </a:cubicBezTo>
                <a:lnTo>
                  <a:pt x="73772" y="340618"/>
                </a:lnTo>
                <a:cubicBezTo>
                  <a:pt x="73772" y="338879"/>
                  <a:pt x="72426" y="337535"/>
                  <a:pt x="70763" y="337535"/>
                </a:cubicBezTo>
                <a:close/>
                <a:moveTo>
                  <a:pt x="540266" y="276589"/>
                </a:moveTo>
                <a:cubicBezTo>
                  <a:pt x="539396" y="276431"/>
                  <a:pt x="538525" y="276668"/>
                  <a:pt x="537812" y="277300"/>
                </a:cubicBezTo>
                <a:cubicBezTo>
                  <a:pt x="537179" y="277854"/>
                  <a:pt x="536783" y="278723"/>
                  <a:pt x="536783" y="279593"/>
                </a:cubicBezTo>
                <a:lnTo>
                  <a:pt x="536783" y="340381"/>
                </a:lnTo>
                <a:cubicBezTo>
                  <a:pt x="536783" y="341171"/>
                  <a:pt x="537100" y="341883"/>
                  <a:pt x="537654" y="342515"/>
                </a:cubicBezTo>
                <a:cubicBezTo>
                  <a:pt x="538208" y="343068"/>
                  <a:pt x="539000" y="343384"/>
                  <a:pt x="539791" y="343384"/>
                </a:cubicBezTo>
                <a:lnTo>
                  <a:pt x="539871" y="343384"/>
                </a:lnTo>
                <a:lnTo>
                  <a:pt x="565840" y="343226"/>
                </a:lnTo>
                <a:cubicBezTo>
                  <a:pt x="567502" y="343226"/>
                  <a:pt x="568848" y="341883"/>
                  <a:pt x="568848" y="340223"/>
                </a:cubicBezTo>
                <a:lnTo>
                  <a:pt x="568848" y="283466"/>
                </a:lnTo>
                <a:cubicBezTo>
                  <a:pt x="568848" y="281964"/>
                  <a:pt x="567740" y="280620"/>
                  <a:pt x="566236" y="280462"/>
                </a:cubicBezTo>
                <a:close/>
                <a:moveTo>
                  <a:pt x="487774" y="268684"/>
                </a:moveTo>
                <a:cubicBezTo>
                  <a:pt x="486903" y="268605"/>
                  <a:pt x="485953" y="268842"/>
                  <a:pt x="485320" y="269396"/>
                </a:cubicBezTo>
                <a:cubicBezTo>
                  <a:pt x="484607" y="270028"/>
                  <a:pt x="484211" y="270898"/>
                  <a:pt x="484211" y="271767"/>
                </a:cubicBezTo>
                <a:lnTo>
                  <a:pt x="484211" y="340618"/>
                </a:lnTo>
                <a:cubicBezTo>
                  <a:pt x="484211" y="341408"/>
                  <a:pt x="484607" y="342199"/>
                  <a:pt x="485161" y="342752"/>
                </a:cubicBezTo>
                <a:cubicBezTo>
                  <a:pt x="485715" y="343305"/>
                  <a:pt x="486507" y="343622"/>
                  <a:pt x="487299" y="343622"/>
                </a:cubicBezTo>
                <a:lnTo>
                  <a:pt x="520394" y="343464"/>
                </a:lnTo>
                <a:cubicBezTo>
                  <a:pt x="522056" y="343464"/>
                  <a:pt x="523402" y="342120"/>
                  <a:pt x="523402" y="340460"/>
                </a:cubicBezTo>
                <a:lnTo>
                  <a:pt x="523402" y="276668"/>
                </a:lnTo>
                <a:cubicBezTo>
                  <a:pt x="523402" y="275166"/>
                  <a:pt x="522294" y="273901"/>
                  <a:pt x="520790" y="273664"/>
                </a:cubicBezTo>
                <a:close/>
                <a:moveTo>
                  <a:pt x="69971" y="261016"/>
                </a:moveTo>
                <a:lnTo>
                  <a:pt x="49940" y="265206"/>
                </a:lnTo>
                <a:cubicBezTo>
                  <a:pt x="48515" y="265443"/>
                  <a:pt x="47486" y="266708"/>
                  <a:pt x="47486" y="268131"/>
                </a:cubicBezTo>
                <a:lnTo>
                  <a:pt x="47486" y="316587"/>
                </a:lnTo>
                <a:cubicBezTo>
                  <a:pt x="47486" y="317378"/>
                  <a:pt x="47882" y="318168"/>
                  <a:pt x="48515" y="318801"/>
                </a:cubicBezTo>
                <a:cubicBezTo>
                  <a:pt x="49069" y="319354"/>
                  <a:pt x="49782" y="319591"/>
                  <a:pt x="50574" y="319591"/>
                </a:cubicBezTo>
                <a:lnTo>
                  <a:pt x="50811" y="319591"/>
                </a:lnTo>
                <a:lnTo>
                  <a:pt x="70763" y="318326"/>
                </a:lnTo>
                <a:cubicBezTo>
                  <a:pt x="72426" y="318168"/>
                  <a:pt x="73614" y="316903"/>
                  <a:pt x="73614" y="315243"/>
                </a:cubicBezTo>
                <a:lnTo>
                  <a:pt x="73614" y="264020"/>
                </a:lnTo>
                <a:cubicBezTo>
                  <a:pt x="73614" y="263072"/>
                  <a:pt x="73218" y="262202"/>
                  <a:pt x="72505" y="261649"/>
                </a:cubicBezTo>
                <a:cubicBezTo>
                  <a:pt x="71793" y="261016"/>
                  <a:pt x="70842" y="260779"/>
                  <a:pt x="69971" y="261016"/>
                </a:cubicBezTo>
                <a:close/>
                <a:moveTo>
                  <a:pt x="402662" y="256020"/>
                </a:moveTo>
                <a:lnTo>
                  <a:pt x="434392" y="260764"/>
                </a:lnTo>
                <a:cubicBezTo>
                  <a:pt x="435895" y="261002"/>
                  <a:pt x="437003" y="262267"/>
                  <a:pt x="437003" y="263769"/>
                </a:cubicBezTo>
                <a:lnTo>
                  <a:pt x="437003" y="315245"/>
                </a:lnTo>
                <a:cubicBezTo>
                  <a:pt x="437003" y="316036"/>
                  <a:pt x="436687" y="316827"/>
                  <a:pt x="436054" y="317459"/>
                </a:cubicBezTo>
                <a:cubicBezTo>
                  <a:pt x="435500" y="317934"/>
                  <a:pt x="434788" y="318250"/>
                  <a:pt x="433996" y="318250"/>
                </a:cubicBezTo>
                <a:cubicBezTo>
                  <a:pt x="433917" y="318250"/>
                  <a:pt x="433917" y="318250"/>
                  <a:pt x="433838" y="318250"/>
                </a:cubicBezTo>
                <a:lnTo>
                  <a:pt x="402108" y="316748"/>
                </a:lnTo>
                <a:cubicBezTo>
                  <a:pt x="400446" y="316669"/>
                  <a:pt x="399180" y="315324"/>
                  <a:pt x="399180" y="313743"/>
                </a:cubicBezTo>
                <a:lnTo>
                  <a:pt x="399180" y="259104"/>
                </a:lnTo>
                <a:cubicBezTo>
                  <a:pt x="399180" y="258155"/>
                  <a:pt x="399576" y="257364"/>
                  <a:pt x="400288" y="256732"/>
                </a:cubicBezTo>
                <a:cubicBezTo>
                  <a:pt x="400921" y="256178"/>
                  <a:pt x="401791" y="255941"/>
                  <a:pt x="402662" y="256020"/>
                </a:cubicBezTo>
                <a:close/>
                <a:moveTo>
                  <a:pt x="118189" y="250898"/>
                </a:moveTo>
                <a:lnTo>
                  <a:pt x="92536" y="256274"/>
                </a:lnTo>
                <a:cubicBezTo>
                  <a:pt x="91111" y="256590"/>
                  <a:pt x="90082" y="257855"/>
                  <a:pt x="90082" y="259277"/>
                </a:cubicBezTo>
                <a:lnTo>
                  <a:pt x="90082" y="313821"/>
                </a:lnTo>
                <a:cubicBezTo>
                  <a:pt x="90082" y="314611"/>
                  <a:pt x="90478" y="315402"/>
                  <a:pt x="91032" y="316034"/>
                </a:cubicBezTo>
                <a:cubicBezTo>
                  <a:pt x="91586" y="316508"/>
                  <a:pt x="92378" y="316824"/>
                  <a:pt x="93170" y="316824"/>
                </a:cubicBezTo>
                <a:cubicBezTo>
                  <a:pt x="93249" y="316824"/>
                  <a:pt x="93328" y="316824"/>
                  <a:pt x="93328" y="316824"/>
                </a:cubicBezTo>
                <a:lnTo>
                  <a:pt x="118980" y="315164"/>
                </a:lnTo>
                <a:cubicBezTo>
                  <a:pt x="120564" y="315085"/>
                  <a:pt x="121831" y="313742"/>
                  <a:pt x="121831" y="312161"/>
                </a:cubicBezTo>
                <a:lnTo>
                  <a:pt x="121831" y="253902"/>
                </a:lnTo>
                <a:cubicBezTo>
                  <a:pt x="121831" y="253033"/>
                  <a:pt x="121435" y="252084"/>
                  <a:pt x="120722" y="251531"/>
                </a:cubicBezTo>
                <a:cubicBezTo>
                  <a:pt x="120010" y="250977"/>
                  <a:pt x="119060" y="250740"/>
                  <a:pt x="118189" y="250898"/>
                </a:cubicBezTo>
                <a:close/>
                <a:moveTo>
                  <a:pt x="346781" y="247693"/>
                </a:moveTo>
                <a:lnTo>
                  <a:pt x="385210" y="253464"/>
                </a:lnTo>
                <a:cubicBezTo>
                  <a:pt x="386712" y="253701"/>
                  <a:pt x="387819" y="254966"/>
                  <a:pt x="387819" y="256468"/>
                </a:cubicBezTo>
                <a:lnTo>
                  <a:pt x="387819" y="312909"/>
                </a:lnTo>
                <a:cubicBezTo>
                  <a:pt x="387819" y="313779"/>
                  <a:pt x="387503" y="314569"/>
                  <a:pt x="386870" y="315123"/>
                </a:cubicBezTo>
                <a:cubicBezTo>
                  <a:pt x="386317" y="315676"/>
                  <a:pt x="385526" y="315992"/>
                  <a:pt x="384814" y="315992"/>
                </a:cubicBezTo>
                <a:lnTo>
                  <a:pt x="384656" y="315992"/>
                </a:lnTo>
                <a:lnTo>
                  <a:pt x="346148" y="314174"/>
                </a:lnTo>
                <a:cubicBezTo>
                  <a:pt x="344566" y="314095"/>
                  <a:pt x="343222" y="312751"/>
                  <a:pt x="343222" y="311170"/>
                </a:cubicBezTo>
                <a:lnTo>
                  <a:pt x="343222" y="250776"/>
                </a:lnTo>
                <a:cubicBezTo>
                  <a:pt x="343222" y="249907"/>
                  <a:pt x="343618" y="249037"/>
                  <a:pt x="344329" y="248405"/>
                </a:cubicBezTo>
                <a:cubicBezTo>
                  <a:pt x="344962" y="247851"/>
                  <a:pt x="345832" y="247614"/>
                  <a:pt x="346781" y="247693"/>
                </a:cubicBezTo>
                <a:close/>
                <a:moveTo>
                  <a:pt x="181370" y="237697"/>
                </a:moveTo>
                <a:lnTo>
                  <a:pt x="147483" y="244812"/>
                </a:lnTo>
                <a:cubicBezTo>
                  <a:pt x="146058" y="245128"/>
                  <a:pt x="145029" y="246314"/>
                  <a:pt x="145029" y="247815"/>
                </a:cubicBezTo>
                <a:lnTo>
                  <a:pt x="145029" y="310184"/>
                </a:lnTo>
                <a:cubicBezTo>
                  <a:pt x="145029" y="311054"/>
                  <a:pt x="145425" y="311844"/>
                  <a:pt x="145979" y="312477"/>
                </a:cubicBezTo>
                <a:cubicBezTo>
                  <a:pt x="146533" y="312951"/>
                  <a:pt x="147325" y="313267"/>
                  <a:pt x="148116" y="313267"/>
                </a:cubicBezTo>
                <a:lnTo>
                  <a:pt x="148275" y="313267"/>
                </a:lnTo>
                <a:lnTo>
                  <a:pt x="182241" y="311054"/>
                </a:lnTo>
                <a:cubicBezTo>
                  <a:pt x="183824" y="310975"/>
                  <a:pt x="185091" y="309631"/>
                  <a:pt x="185091" y="308050"/>
                </a:cubicBezTo>
                <a:lnTo>
                  <a:pt x="185091" y="240701"/>
                </a:lnTo>
                <a:cubicBezTo>
                  <a:pt x="185091" y="239753"/>
                  <a:pt x="184616" y="238883"/>
                  <a:pt x="183903" y="238330"/>
                </a:cubicBezTo>
                <a:cubicBezTo>
                  <a:pt x="183191" y="237776"/>
                  <a:pt x="182241" y="237539"/>
                  <a:pt x="181370" y="237697"/>
                </a:cubicBezTo>
                <a:close/>
                <a:moveTo>
                  <a:pt x="277622" y="237390"/>
                </a:moveTo>
                <a:lnTo>
                  <a:pt x="325366" y="244502"/>
                </a:lnTo>
                <a:cubicBezTo>
                  <a:pt x="326871" y="244739"/>
                  <a:pt x="327979" y="246003"/>
                  <a:pt x="327979" y="247504"/>
                </a:cubicBezTo>
                <a:lnTo>
                  <a:pt x="327979" y="310087"/>
                </a:lnTo>
                <a:cubicBezTo>
                  <a:pt x="327979" y="310957"/>
                  <a:pt x="327663" y="311747"/>
                  <a:pt x="327029" y="312300"/>
                </a:cubicBezTo>
                <a:cubicBezTo>
                  <a:pt x="326475" y="312853"/>
                  <a:pt x="325683" y="313169"/>
                  <a:pt x="324891" y="313169"/>
                </a:cubicBezTo>
                <a:lnTo>
                  <a:pt x="324733" y="313169"/>
                </a:lnTo>
                <a:lnTo>
                  <a:pt x="276989" y="310957"/>
                </a:lnTo>
                <a:cubicBezTo>
                  <a:pt x="275405" y="310878"/>
                  <a:pt x="274138" y="309534"/>
                  <a:pt x="274138" y="307954"/>
                </a:cubicBezTo>
                <a:lnTo>
                  <a:pt x="274138" y="240393"/>
                </a:lnTo>
                <a:cubicBezTo>
                  <a:pt x="274138" y="239524"/>
                  <a:pt x="274455" y="238733"/>
                  <a:pt x="275168" y="238101"/>
                </a:cubicBezTo>
                <a:cubicBezTo>
                  <a:pt x="275801" y="237548"/>
                  <a:pt x="276751" y="237311"/>
                  <a:pt x="277622" y="237390"/>
                </a:cubicBezTo>
                <a:close/>
                <a:moveTo>
                  <a:pt x="345656" y="26718"/>
                </a:moveTo>
                <a:lnTo>
                  <a:pt x="230695" y="198727"/>
                </a:lnTo>
                <a:lnTo>
                  <a:pt x="230695" y="584086"/>
                </a:lnTo>
                <a:lnTo>
                  <a:pt x="453016" y="503299"/>
                </a:lnTo>
                <a:lnTo>
                  <a:pt x="453016" y="221809"/>
                </a:lnTo>
                <a:close/>
                <a:moveTo>
                  <a:pt x="346369" y="0"/>
                </a:moveTo>
                <a:lnTo>
                  <a:pt x="346685" y="0"/>
                </a:lnTo>
                <a:lnTo>
                  <a:pt x="346844" y="0"/>
                </a:lnTo>
                <a:cubicBezTo>
                  <a:pt x="347240" y="0"/>
                  <a:pt x="347636" y="79"/>
                  <a:pt x="348031" y="158"/>
                </a:cubicBezTo>
                <a:cubicBezTo>
                  <a:pt x="348111" y="158"/>
                  <a:pt x="348111" y="158"/>
                  <a:pt x="348190" y="158"/>
                </a:cubicBezTo>
                <a:cubicBezTo>
                  <a:pt x="348586" y="237"/>
                  <a:pt x="348982" y="316"/>
                  <a:pt x="349377" y="474"/>
                </a:cubicBezTo>
                <a:cubicBezTo>
                  <a:pt x="349457" y="553"/>
                  <a:pt x="349615" y="553"/>
                  <a:pt x="349773" y="632"/>
                </a:cubicBezTo>
                <a:cubicBezTo>
                  <a:pt x="350090" y="711"/>
                  <a:pt x="350327" y="870"/>
                  <a:pt x="350644" y="1028"/>
                </a:cubicBezTo>
                <a:cubicBezTo>
                  <a:pt x="350723" y="1107"/>
                  <a:pt x="350882" y="1186"/>
                  <a:pt x="351040" y="1265"/>
                </a:cubicBezTo>
                <a:cubicBezTo>
                  <a:pt x="351357" y="1423"/>
                  <a:pt x="351673" y="1581"/>
                  <a:pt x="351911" y="1818"/>
                </a:cubicBezTo>
                <a:cubicBezTo>
                  <a:pt x="351990" y="1897"/>
                  <a:pt x="352069" y="1976"/>
                  <a:pt x="352148" y="1976"/>
                </a:cubicBezTo>
                <a:cubicBezTo>
                  <a:pt x="352544" y="2292"/>
                  <a:pt x="352861" y="2609"/>
                  <a:pt x="353178" y="2925"/>
                </a:cubicBezTo>
                <a:cubicBezTo>
                  <a:pt x="353178" y="3004"/>
                  <a:pt x="353178" y="3004"/>
                  <a:pt x="353257" y="3004"/>
                </a:cubicBezTo>
                <a:cubicBezTo>
                  <a:pt x="353336" y="3083"/>
                  <a:pt x="353336" y="3162"/>
                  <a:pt x="353415" y="3241"/>
                </a:cubicBezTo>
                <a:cubicBezTo>
                  <a:pt x="353653" y="3478"/>
                  <a:pt x="353811" y="3794"/>
                  <a:pt x="354049" y="4032"/>
                </a:cubicBezTo>
                <a:cubicBezTo>
                  <a:pt x="354128" y="4190"/>
                  <a:pt x="354207" y="4348"/>
                  <a:pt x="354286" y="4427"/>
                </a:cubicBezTo>
                <a:cubicBezTo>
                  <a:pt x="354365" y="4506"/>
                  <a:pt x="354445" y="4664"/>
                  <a:pt x="354445" y="4743"/>
                </a:cubicBezTo>
                <a:lnTo>
                  <a:pt x="468218" y="211612"/>
                </a:lnTo>
                <a:lnTo>
                  <a:pt x="575974" y="238725"/>
                </a:lnTo>
                <a:cubicBezTo>
                  <a:pt x="580012" y="239753"/>
                  <a:pt x="582862" y="243389"/>
                  <a:pt x="582862" y="247578"/>
                </a:cubicBezTo>
                <a:lnTo>
                  <a:pt x="582862" y="469150"/>
                </a:lnTo>
                <a:cubicBezTo>
                  <a:pt x="582862" y="473023"/>
                  <a:pt x="580487" y="476422"/>
                  <a:pt x="576845" y="477766"/>
                </a:cubicBezTo>
                <a:lnTo>
                  <a:pt x="465288" y="518318"/>
                </a:lnTo>
                <a:lnTo>
                  <a:pt x="224678" y="605745"/>
                </a:lnTo>
                <a:cubicBezTo>
                  <a:pt x="224520" y="605824"/>
                  <a:pt x="224361" y="605903"/>
                  <a:pt x="224124" y="605982"/>
                </a:cubicBezTo>
                <a:cubicBezTo>
                  <a:pt x="224045" y="605982"/>
                  <a:pt x="224045" y="605982"/>
                  <a:pt x="223965" y="605982"/>
                </a:cubicBezTo>
                <a:cubicBezTo>
                  <a:pt x="223649" y="606061"/>
                  <a:pt x="223253" y="606140"/>
                  <a:pt x="222936" y="606219"/>
                </a:cubicBezTo>
                <a:cubicBezTo>
                  <a:pt x="222778" y="606219"/>
                  <a:pt x="222778" y="606219"/>
                  <a:pt x="222619" y="606219"/>
                </a:cubicBezTo>
                <a:cubicBezTo>
                  <a:pt x="222303" y="606298"/>
                  <a:pt x="221907" y="606298"/>
                  <a:pt x="221511" y="606298"/>
                </a:cubicBezTo>
                <a:cubicBezTo>
                  <a:pt x="221115" y="606298"/>
                  <a:pt x="220719" y="606298"/>
                  <a:pt x="220323" y="606219"/>
                </a:cubicBezTo>
                <a:cubicBezTo>
                  <a:pt x="220165" y="606219"/>
                  <a:pt x="220086" y="606140"/>
                  <a:pt x="219928" y="606140"/>
                </a:cubicBezTo>
                <a:cubicBezTo>
                  <a:pt x="219611" y="606061"/>
                  <a:pt x="219373" y="605982"/>
                  <a:pt x="219057" y="605982"/>
                </a:cubicBezTo>
                <a:cubicBezTo>
                  <a:pt x="218898" y="605903"/>
                  <a:pt x="218740" y="605903"/>
                  <a:pt x="218661" y="605824"/>
                </a:cubicBezTo>
                <a:cubicBezTo>
                  <a:pt x="218344" y="605745"/>
                  <a:pt x="218027" y="605587"/>
                  <a:pt x="217711" y="605429"/>
                </a:cubicBezTo>
                <a:cubicBezTo>
                  <a:pt x="217631" y="605429"/>
                  <a:pt x="217552" y="605350"/>
                  <a:pt x="217473" y="605350"/>
                </a:cubicBezTo>
                <a:cubicBezTo>
                  <a:pt x="217394" y="605350"/>
                  <a:pt x="217394" y="605350"/>
                  <a:pt x="217394" y="605350"/>
                </a:cubicBezTo>
                <a:lnTo>
                  <a:pt x="28484" y="508911"/>
                </a:lnTo>
                <a:cubicBezTo>
                  <a:pt x="25476" y="507330"/>
                  <a:pt x="23496" y="504168"/>
                  <a:pt x="23496" y="500769"/>
                </a:cubicBezTo>
                <a:lnTo>
                  <a:pt x="23496" y="261096"/>
                </a:lnTo>
                <a:lnTo>
                  <a:pt x="11620" y="264416"/>
                </a:lnTo>
                <a:cubicBezTo>
                  <a:pt x="10828" y="264653"/>
                  <a:pt x="9957" y="264732"/>
                  <a:pt x="9166" y="264732"/>
                </a:cubicBezTo>
                <a:cubicBezTo>
                  <a:pt x="6236" y="264732"/>
                  <a:pt x="3386" y="263309"/>
                  <a:pt x="1644" y="260779"/>
                </a:cubicBezTo>
                <a:cubicBezTo>
                  <a:pt x="-573" y="257617"/>
                  <a:pt x="-573" y="253349"/>
                  <a:pt x="1802" y="250187"/>
                </a:cubicBezTo>
                <a:lnTo>
                  <a:pt x="85886" y="135646"/>
                </a:lnTo>
                <a:cubicBezTo>
                  <a:pt x="86677" y="134461"/>
                  <a:pt x="87786" y="133591"/>
                  <a:pt x="88973" y="132880"/>
                </a:cubicBezTo>
                <a:lnTo>
                  <a:pt x="342173" y="1028"/>
                </a:lnTo>
                <a:cubicBezTo>
                  <a:pt x="342173" y="1028"/>
                  <a:pt x="342173" y="1028"/>
                  <a:pt x="342252" y="1028"/>
                </a:cubicBezTo>
                <a:cubicBezTo>
                  <a:pt x="342648" y="791"/>
                  <a:pt x="343123" y="632"/>
                  <a:pt x="343518" y="474"/>
                </a:cubicBezTo>
                <a:cubicBezTo>
                  <a:pt x="343677" y="395"/>
                  <a:pt x="343756" y="395"/>
                  <a:pt x="343835" y="395"/>
                </a:cubicBezTo>
                <a:cubicBezTo>
                  <a:pt x="344152" y="237"/>
                  <a:pt x="344548" y="158"/>
                  <a:pt x="344944" y="79"/>
                </a:cubicBezTo>
                <a:cubicBezTo>
                  <a:pt x="345023" y="79"/>
                  <a:pt x="345181" y="79"/>
                  <a:pt x="345260" y="79"/>
                </a:cubicBezTo>
                <a:cubicBezTo>
                  <a:pt x="345656" y="0"/>
                  <a:pt x="345973" y="0"/>
                  <a:pt x="3463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7</a:t>
            </a:fld>
            <a:endParaRPr lang="en-US" altLang="zh-TW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020487"/>
              </p:ext>
            </p:extLst>
          </p:nvPr>
        </p:nvGraphicFramePr>
        <p:xfrm>
          <a:off x="949326" y="1647031"/>
          <a:ext cx="8969373" cy="4419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14566"/>
                <a:gridCol w="80987"/>
                <a:gridCol w="1467900"/>
                <a:gridCol w="769382"/>
                <a:gridCol w="80987"/>
                <a:gridCol w="1467900"/>
                <a:gridCol w="769382"/>
                <a:gridCol w="80987"/>
                <a:gridCol w="1467900"/>
                <a:gridCol w="769382"/>
              </a:tblGrid>
              <a:tr h="44196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b="1" u="none" strike="noStrike" dirty="0">
                          <a:effectLst/>
                          <a:latin typeface="+mn-ea"/>
                          <a:ea typeface="+mn-ea"/>
                        </a:rPr>
                        <a:t>單位：新台幣千元</a:t>
                      </a:r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1" u="none" strike="noStrike" dirty="0">
                          <a:effectLst/>
                          <a:latin typeface="+mn-ea"/>
                          <a:ea typeface="+mn-ea"/>
                        </a:rPr>
                        <a:t>2020.09.30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1" u="none" strike="noStrike" dirty="0">
                          <a:effectLst/>
                          <a:latin typeface="+mn-ea"/>
                          <a:ea typeface="+mn-ea"/>
                        </a:rPr>
                        <a:t>2019.12.31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1" u="none" strike="noStrike" dirty="0">
                          <a:effectLst/>
                          <a:latin typeface="+mn-ea"/>
                          <a:ea typeface="+mn-ea"/>
                        </a:rPr>
                        <a:t>2019.09.30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4196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會計項目</a:t>
                      </a:r>
                      <a:endParaRPr lang="zh-TW" altLang="en-US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金額</a:t>
                      </a:r>
                      <a:endParaRPr lang="zh-TW" altLang="en-US" sz="1600" b="1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%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金額</a:t>
                      </a:r>
                      <a:endParaRPr lang="zh-TW" altLang="en-US" sz="1600" b="1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%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金額</a:t>
                      </a:r>
                      <a:endParaRPr lang="zh-TW" altLang="en-US" sz="1600" b="1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%</a:t>
                      </a:r>
                      <a:endParaRPr lang="en-US" altLang="zh-TW" sz="1600" b="1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4196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流動資產</a:t>
                      </a:r>
                      <a:endParaRPr lang="zh-TW" altLang="en-US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         </a:t>
                      </a:r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1,115,351 </a:t>
                      </a:r>
                      <a:endParaRPr lang="en-US" altLang="zh-TW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 smtClean="0">
                          <a:effectLst/>
                          <a:latin typeface="+mn-ea"/>
                          <a:ea typeface="+mn-ea"/>
                        </a:rPr>
                        <a:t>4%</a:t>
                      </a:r>
                      <a:endParaRPr lang="en-US" altLang="zh-TW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         </a:t>
                      </a:r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1,113,001 </a:t>
                      </a:r>
                      <a:endParaRPr lang="en-US" altLang="zh-TW" sz="16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5%</a:t>
                      </a:r>
                      <a:endParaRPr lang="en-US" altLang="zh-TW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         </a:t>
                      </a:r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1,110,413 </a:t>
                      </a:r>
                      <a:endParaRPr lang="en-US" altLang="zh-TW" sz="16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 smtClean="0">
                          <a:effectLst/>
                          <a:latin typeface="+mn-ea"/>
                          <a:ea typeface="+mn-ea"/>
                        </a:rPr>
                        <a:t>5%</a:t>
                      </a:r>
                      <a:endParaRPr lang="en-US" altLang="zh-TW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4196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非流動資產</a:t>
                      </a:r>
                      <a:endParaRPr lang="zh-TW" altLang="en-US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       </a:t>
                      </a:r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23,789,593 </a:t>
                      </a:r>
                      <a:endParaRPr lang="en-US" altLang="zh-TW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 smtClean="0">
                          <a:effectLst/>
                          <a:latin typeface="+mn-ea"/>
                          <a:ea typeface="+mn-ea"/>
                        </a:rPr>
                        <a:t>96%</a:t>
                      </a:r>
                      <a:endParaRPr lang="en-US" altLang="zh-TW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       </a:t>
                      </a:r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23,482,733 </a:t>
                      </a:r>
                      <a:endParaRPr lang="en-US" altLang="zh-TW" sz="16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95%</a:t>
                      </a:r>
                      <a:endParaRPr lang="en-US" altLang="zh-TW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       </a:t>
                      </a:r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23,441,936 </a:t>
                      </a:r>
                      <a:endParaRPr lang="en-US" altLang="zh-TW" sz="16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 smtClean="0">
                          <a:effectLst/>
                          <a:latin typeface="+mn-ea"/>
                          <a:ea typeface="+mn-ea"/>
                        </a:rPr>
                        <a:t>95%</a:t>
                      </a:r>
                      <a:endParaRPr lang="en-US" altLang="zh-TW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4196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資產總計</a:t>
                      </a:r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       </a:t>
                      </a:r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24,904,944 </a:t>
                      </a:r>
                      <a:endParaRPr lang="en-US" altLang="zh-TW" sz="1600" b="1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100%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       </a:t>
                      </a:r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24,595,734 </a:t>
                      </a:r>
                      <a:endParaRPr lang="en-US" altLang="zh-TW" sz="1600" b="1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100%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       </a:t>
                      </a:r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24,552,349 </a:t>
                      </a:r>
                      <a:endParaRPr lang="en-US" altLang="zh-TW" sz="1600" b="1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100%</a:t>
                      </a:r>
                      <a:endParaRPr lang="en-US" altLang="zh-TW" sz="1600" b="1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4196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流動負債</a:t>
                      </a:r>
                      <a:endParaRPr lang="zh-TW" altLang="en-US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         </a:t>
                      </a:r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1,021,940 </a:t>
                      </a:r>
                      <a:endParaRPr lang="en-US" altLang="zh-TW" sz="16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 smtClean="0">
                          <a:effectLst/>
                          <a:latin typeface="+mn-ea"/>
                          <a:ea typeface="+mn-ea"/>
                        </a:rPr>
                        <a:t>4%</a:t>
                      </a:r>
                      <a:endParaRPr lang="en-US" altLang="zh-TW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            </a:t>
                      </a:r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618,539 </a:t>
                      </a:r>
                      <a:endParaRPr lang="en-US" altLang="zh-TW" sz="16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 smtClean="0">
                          <a:effectLst/>
                          <a:latin typeface="+mn-ea"/>
                          <a:ea typeface="+mn-ea"/>
                        </a:rPr>
                        <a:t>3%</a:t>
                      </a:r>
                      <a:endParaRPr lang="en-US" altLang="zh-TW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            </a:t>
                      </a:r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755,455 </a:t>
                      </a:r>
                      <a:endParaRPr lang="en-US" altLang="zh-TW" sz="16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 smtClean="0">
                          <a:effectLst/>
                          <a:latin typeface="+mn-ea"/>
                          <a:ea typeface="+mn-ea"/>
                        </a:rPr>
                        <a:t>2%</a:t>
                      </a:r>
                      <a:endParaRPr lang="en-US" altLang="zh-TW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4196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非流動負債</a:t>
                      </a:r>
                      <a:endParaRPr lang="zh-TW" altLang="en-US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         </a:t>
                      </a:r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8,223,151 </a:t>
                      </a:r>
                      <a:endParaRPr lang="en-US" altLang="zh-TW" sz="16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33%</a:t>
                      </a:r>
                      <a:endParaRPr lang="en-US" altLang="zh-TW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         </a:t>
                      </a:r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8,213,526 </a:t>
                      </a:r>
                      <a:endParaRPr lang="en-US" altLang="zh-TW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 smtClean="0">
                          <a:effectLst/>
                          <a:latin typeface="+mn-ea"/>
                          <a:ea typeface="+mn-ea"/>
                        </a:rPr>
                        <a:t>33%</a:t>
                      </a:r>
                      <a:endParaRPr lang="en-US" altLang="zh-TW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         </a:t>
                      </a:r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7,906,056 </a:t>
                      </a:r>
                      <a:endParaRPr lang="en-US" altLang="zh-TW" sz="16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 smtClean="0">
                          <a:effectLst/>
                          <a:latin typeface="+mn-ea"/>
                          <a:ea typeface="+mn-ea"/>
                        </a:rPr>
                        <a:t>33%</a:t>
                      </a:r>
                      <a:endParaRPr lang="en-US" altLang="zh-TW" sz="16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4196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負債總計</a:t>
                      </a:r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         </a:t>
                      </a:r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9,245,091 </a:t>
                      </a:r>
                      <a:endParaRPr lang="en-US" altLang="zh-TW" sz="1600" b="1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 smtClean="0">
                          <a:effectLst/>
                          <a:latin typeface="+mn-ea"/>
                          <a:ea typeface="+mn-ea"/>
                        </a:rPr>
                        <a:t>37%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         </a:t>
                      </a:r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8,832,065 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 smtClean="0">
                          <a:effectLst/>
                          <a:latin typeface="+mn-ea"/>
                          <a:ea typeface="+mn-ea"/>
                        </a:rPr>
                        <a:t>36%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         </a:t>
                      </a:r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8,661,511 </a:t>
                      </a:r>
                      <a:endParaRPr lang="en-US" altLang="zh-TW" sz="1600" b="1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 smtClean="0">
                          <a:effectLst/>
                          <a:latin typeface="+mn-ea"/>
                          <a:ea typeface="+mn-ea"/>
                        </a:rPr>
                        <a:t>35%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4196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權益總計</a:t>
                      </a:r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       </a:t>
                      </a:r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15,659,853 </a:t>
                      </a:r>
                      <a:endParaRPr lang="en-US" altLang="zh-TW" sz="1600" b="1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 smtClean="0">
                          <a:effectLst/>
                          <a:latin typeface="+mn-ea"/>
                          <a:ea typeface="+mn-ea"/>
                        </a:rPr>
                        <a:t>63%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       </a:t>
                      </a:r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15,763,669 </a:t>
                      </a:r>
                      <a:endParaRPr lang="en-US" altLang="zh-TW" sz="1600" b="1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 smtClean="0">
                          <a:effectLst/>
                          <a:latin typeface="+mn-ea"/>
                          <a:ea typeface="+mn-ea"/>
                        </a:rPr>
                        <a:t>64%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       </a:t>
                      </a:r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15,890,838 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 smtClean="0">
                          <a:effectLst/>
                          <a:latin typeface="+mn-ea"/>
                          <a:ea typeface="+mn-ea"/>
                        </a:rPr>
                        <a:t>65%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4196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負債及股東權益總計</a:t>
                      </a:r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       </a:t>
                      </a:r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24,904,944 </a:t>
                      </a:r>
                      <a:endParaRPr lang="en-US" altLang="zh-TW" sz="1600" b="1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100%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>
                          <a:effectLst/>
                          <a:latin typeface="+mn-ea"/>
                          <a:ea typeface="+mn-ea"/>
                        </a:rPr>
                        <a:t>       </a:t>
                      </a:r>
                      <a:r>
                        <a:rPr lang="en-US" altLang="zh-TW" sz="1600" u="none" strike="noStrike">
                          <a:effectLst/>
                          <a:latin typeface="+mn-ea"/>
                          <a:ea typeface="+mn-ea"/>
                        </a:rPr>
                        <a:t>24,595,734 </a:t>
                      </a:r>
                      <a:endParaRPr lang="en-US" altLang="zh-TW" sz="1600" b="1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100%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       </a:t>
                      </a:r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24,552,349 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u="none" strike="noStrike" dirty="0">
                          <a:effectLst/>
                          <a:latin typeface="+mn-ea"/>
                          <a:ea typeface="+mn-ea"/>
                        </a:rPr>
                        <a:t>100%</a:t>
                      </a:r>
                      <a:endParaRPr lang="en-US" altLang="zh-TW" sz="1600" b="1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894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3175" y="172092"/>
            <a:ext cx="10690225" cy="523338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 營運狀況</a:t>
            </a:r>
            <a: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茶業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84FEF-EE30-4DF3-9D68-B93F1E05956D}" type="slidenum">
              <a:rPr lang="en-US" altLang="zh-TW" smtClean="0"/>
              <a:pPr/>
              <a:t>8</a:t>
            </a:fld>
            <a:endParaRPr lang="en-US" altLang="zh-TW"/>
          </a:p>
        </p:txBody>
      </p:sp>
      <p:sp>
        <p:nvSpPr>
          <p:cNvPr id="41" name="文字方塊 40">
            <a:extLst>
              <a:ext uri="{FF2B5EF4-FFF2-40B4-BE49-F238E27FC236}">
                <a16:creationId xmlns="" xmlns:a16="http://schemas.microsoft.com/office/drawing/2014/main" id="{B9E19DC5-6D84-4512-9178-82751A41B966}"/>
              </a:ext>
            </a:extLst>
          </p:cNvPr>
          <p:cNvSpPr txBox="1"/>
          <p:nvPr/>
        </p:nvSpPr>
        <p:spPr>
          <a:xfrm>
            <a:off x="3750872" y="895211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老埤農場建設進度</a:t>
            </a:r>
            <a:endParaRPr lang="zh-CN" altLang="en-US" sz="2800" u="sng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727688" y="1986260"/>
            <a:ext cx="9241198" cy="2612041"/>
            <a:chOff x="698500" y="3364539"/>
            <a:chExt cx="9241198" cy="2612041"/>
          </a:xfrm>
        </p:grpSpPr>
        <p:grpSp>
          <p:nvGrpSpPr>
            <p:cNvPr id="13" name="d1e53909-66c8-461c-9bbf-41f57945f1b3" descr="eBgAAB+LCAAAAAAABADdmEFv2jAUx7+Lt94oSpxQIDdSYOKwdRKoO0wcssQlrhIHJc7EhPjus0kcnOLR+FLNEZfw/J79/9sv/gmO4DP9s0fAA+s0yOkcB7s8SFcUpWAAVhHwSJkkA+BjEmGy+5Jn5b4A3s9jUyaP/MA0fg6SEvFagikOkuqrd5Uv0r5igtMyrdOsocVCwUEK2VYVxFGUIDltRSjKfzcr2Dx2fl7TnC2wzPI0oGzBo3W6A/UQ8EaToXXixRE6sKIB2FSyhJ5aHt8ApU8+wG3OoteyoCki9FL0PWBbh5gqhd/rukt2Iwe+3Y/7qWJH4Ng6e6hnXsfBHn1jU3G99Q7wkA22jbuWWrYwe2j5Pg3+KXiDDpoWeYVsTnUeN+XzCWT1tQSV7q1CedOKj1mS5e+3oki7Gn96ecEh2sQoRSJngwmdkYiJjkQf+jnexZSgoqgDT79eUUilMu+BZ5VFzOb8tFw6cDT3bSDsWSdVP4oFu/bjm/wu53QukQ+K+S0QnYUh2+ZaeWXoHL/yKeRrdaLQ2TrMKnijCT/W3b01dN+1twozYqQ76eyg1mt4y9zN9/A/R8LDSEYC7DESoNFIgH1CwriFBAgn48VciQTYSyRAwy5NPSSY5k4LCV3NGY2EsYwEp8dIcAxEQo8wMGlhwLJ9f/GoxIDTSww4hl2UehgwzZ0WBrqaMxkD7T+L3B5jwDUQA5dedPv0y2DaRoIzXSx9JRLcXiLBNezS1EOCae60kNDV3JZ9/gIIf/ToeBgAAA==">
              <a:extLst>
                <a:ext uri="{FF2B5EF4-FFF2-40B4-BE49-F238E27FC236}">
                  <a16:creationId xmlns="" xmlns:a16="http://schemas.microsoft.com/office/drawing/2014/main" id="{DBABDB9B-006E-49F8-BFFA-793AA5555FDE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8500" y="3364539"/>
              <a:ext cx="9241198" cy="2612041"/>
              <a:chOff x="1964089" y="2740517"/>
              <a:chExt cx="8263822" cy="2335784"/>
            </a:xfrm>
          </p:grpSpPr>
          <p:sp>
            <p:nvSpPr>
              <p:cNvPr id="14" name="ExtraShape1">
                <a:extLst>
                  <a:ext uri="{FF2B5EF4-FFF2-40B4-BE49-F238E27FC236}">
                    <a16:creationId xmlns="" xmlns:a16="http://schemas.microsoft.com/office/drawing/2014/main" id="{B10ECB9A-CF38-4280-91C0-3AD1E9346787}"/>
                  </a:ext>
                </a:extLst>
              </p:cNvPr>
              <p:cNvSpPr/>
              <p:nvPr/>
            </p:nvSpPr>
            <p:spPr>
              <a:xfrm>
                <a:off x="1964089" y="3063261"/>
                <a:ext cx="1025539" cy="102553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ValueShape1">
                <a:extLst>
                  <a:ext uri="{FF2B5EF4-FFF2-40B4-BE49-F238E27FC236}">
                    <a16:creationId xmlns="" xmlns:a16="http://schemas.microsoft.com/office/drawing/2014/main" id="{3DD08B1C-2C13-4FE5-8F71-BEC029217F99}"/>
                  </a:ext>
                </a:extLst>
              </p:cNvPr>
              <p:cNvSpPr/>
              <p:nvPr/>
            </p:nvSpPr>
            <p:spPr>
              <a:xfrm>
                <a:off x="1964089" y="3063261"/>
                <a:ext cx="1025539" cy="1025539"/>
              </a:xfrm>
              <a:prstGeom prst="pie">
                <a:avLst>
                  <a:gd name="adj1" fmla="val 17127662"/>
                  <a:gd name="adj2" fmla="val 16335433"/>
                </a:avLst>
              </a:prstGeom>
              <a:solidFill>
                <a:schemeClr val="accent2">
                  <a:lumMod val="100000"/>
                </a:schemeClr>
              </a:solidFill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6" name="ExtraShape1">
                <a:extLst>
                  <a:ext uri="{FF2B5EF4-FFF2-40B4-BE49-F238E27FC236}">
                    <a16:creationId xmlns="" xmlns:a16="http://schemas.microsoft.com/office/drawing/2014/main" id="{DA92B0FE-182E-4690-9735-BDC8FA23A526}"/>
                  </a:ext>
                </a:extLst>
              </p:cNvPr>
              <p:cNvCxnSpPr>
                <a:cxnSpLocks/>
              </p:cNvCxnSpPr>
              <p:nvPr/>
            </p:nvCxnSpPr>
            <p:spPr>
              <a:xfrm rot="900000">
                <a:off x="3093930" y="3892775"/>
                <a:ext cx="1157719" cy="0"/>
              </a:xfrm>
              <a:prstGeom prst="straightConnector1">
                <a:avLst/>
              </a:prstGeom>
              <a:ln w="38100">
                <a:solidFill>
                  <a:schemeClr val="tx2">
                    <a:lumMod val="60000"/>
                    <a:lumOff val="40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ExtraShape2">
                <a:extLst>
                  <a:ext uri="{FF2B5EF4-FFF2-40B4-BE49-F238E27FC236}">
                    <a16:creationId xmlns="" xmlns:a16="http://schemas.microsoft.com/office/drawing/2014/main" id="{0D52746C-B841-428B-9E4A-E538BDC5FADE}"/>
                  </a:ext>
                </a:extLst>
              </p:cNvPr>
              <p:cNvSpPr/>
              <p:nvPr/>
            </p:nvSpPr>
            <p:spPr>
              <a:xfrm rot="10800000" flipV="1">
                <a:off x="4365707" y="3621447"/>
                <a:ext cx="1025539" cy="102553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ValueShape2">
                <a:extLst>
                  <a:ext uri="{FF2B5EF4-FFF2-40B4-BE49-F238E27FC236}">
                    <a16:creationId xmlns="" xmlns:a16="http://schemas.microsoft.com/office/drawing/2014/main" id="{E4E9CDD2-ABCF-4A7F-8FD2-CE5C5E01C4D0}"/>
                  </a:ext>
                </a:extLst>
              </p:cNvPr>
              <p:cNvSpPr/>
              <p:nvPr/>
            </p:nvSpPr>
            <p:spPr>
              <a:xfrm rot="10800000" flipV="1">
                <a:off x="4365707" y="3621447"/>
                <a:ext cx="1025539" cy="1025539"/>
              </a:xfrm>
              <a:prstGeom prst="pie">
                <a:avLst>
                  <a:gd name="adj1" fmla="val 16098896"/>
                  <a:gd name="adj2" fmla="val 20426894"/>
                </a:avLst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9" name="ExtraShape2">
                <a:extLst>
                  <a:ext uri="{FF2B5EF4-FFF2-40B4-BE49-F238E27FC236}">
                    <a16:creationId xmlns="" xmlns:a16="http://schemas.microsoft.com/office/drawing/2014/main" id="{FEBD523C-E1A6-42C9-BDA7-FA423AA6C4F2}"/>
                  </a:ext>
                </a:extLst>
              </p:cNvPr>
              <p:cNvCxnSpPr>
                <a:cxnSpLocks/>
              </p:cNvCxnSpPr>
              <p:nvPr/>
            </p:nvCxnSpPr>
            <p:spPr>
              <a:xfrm rot="20700000" flipV="1">
                <a:off x="5481726" y="3817472"/>
                <a:ext cx="1157719" cy="0"/>
              </a:xfrm>
              <a:prstGeom prst="straightConnector1">
                <a:avLst/>
              </a:prstGeom>
              <a:ln w="38100">
                <a:solidFill>
                  <a:schemeClr val="tx2">
                    <a:lumMod val="60000"/>
                    <a:lumOff val="40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ExtraShape3">
                <a:extLst>
                  <a:ext uri="{FF2B5EF4-FFF2-40B4-BE49-F238E27FC236}">
                    <a16:creationId xmlns="" xmlns:a16="http://schemas.microsoft.com/office/drawing/2014/main" id="{7B18E941-A3E3-463D-8D93-58C3E1C36114}"/>
                  </a:ext>
                </a:extLst>
              </p:cNvPr>
              <p:cNvSpPr/>
              <p:nvPr/>
            </p:nvSpPr>
            <p:spPr>
              <a:xfrm>
                <a:off x="6814576" y="3063261"/>
                <a:ext cx="1025539" cy="102553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ValueShape3">
                <a:extLst>
                  <a:ext uri="{FF2B5EF4-FFF2-40B4-BE49-F238E27FC236}">
                    <a16:creationId xmlns="" xmlns:a16="http://schemas.microsoft.com/office/drawing/2014/main" id="{84DE89E1-3CD7-4705-85C0-104A288C678D}"/>
                  </a:ext>
                </a:extLst>
              </p:cNvPr>
              <p:cNvSpPr/>
              <p:nvPr/>
            </p:nvSpPr>
            <p:spPr>
              <a:xfrm>
                <a:off x="6814576" y="3063261"/>
                <a:ext cx="1025539" cy="1025539"/>
              </a:xfrm>
              <a:prstGeom prst="pie">
                <a:avLst>
                  <a:gd name="adj1" fmla="val 14033156"/>
                  <a:gd name="adj2" fmla="val 16339684"/>
                </a:avLst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22" name="ExtraShape3">
                <a:extLst>
                  <a:ext uri="{FF2B5EF4-FFF2-40B4-BE49-F238E27FC236}">
                    <a16:creationId xmlns="" xmlns:a16="http://schemas.microsoft.com/office/drawing/2014/main" id="{092FE64D-4D23-4566-8E16-CE440E7F28DB}"/>
                  </a:ext>
                </a:extLst>
              </p:cNvPr>
              <p:cNvCxnSpPr>
                <a:cxnSpLocks/>
              </p:cNvCxnSpPr>
              <p:nvPr/>
            </p:nvCxnSpPr>
            <p:spPr>
              <a:xfrm rot="900000">
                <a:off x="7930595" y="3892775"/>
                <a:ext cx="1157719" cy="0"/>
              </a:xfrm>
              <a:prstGeom prst="straightConnector1">
                <a:avLst/>
              </a:prstGeom>
              <a:ln w="38100">
                <a:solidFill>
                  <a:schemeClr val="tx2">
                    <a:lumMod val="60000"/>
                    <a:lumOff val="40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ExtraShape4">
                <a:extLst>
                  <a:ext uri="{FF2B5EF4-FFF2-40B4-BE49-F238E27FC236}">
                    <a16:creationId xmlns="" xmlns:a16="http://schemas.microsoft.com/office/drawing/2014/main" id="{D0C6F984-A304-4094-8E87-608D0EF77544}"/>
                  </a:ext>
                </a:extLst>
              </p:cNvPr>
              <p:cNvSpPr/>
              <p:nvPr/>
            </p:nvSpPr>
            <p:spPr>
              <a:xfrm rot="10800000" flipV="1">
                <a:off x="9202372" y="3621447"/>
                <a:ext cx="1025539" cy="102553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ValueShape4">
                <a:extLst>
                  <a:ext uri="{FF2B5EF4-FFF2-40B4-BE49-F238E27FC236}">
                    <a16:creationId xmlns="" xmlns:a16="http://schemas.microsoft.com/office/drawing/2014/main" id="{614C57A2-8186-4653-918C-8C87A50E0D09}"/>
                  </a:ext>
                </a:extLst>
              </p:cNvPr>
              <p:cNvSpPr/>
              <p:nvPr/>
            </p:nvSpPr>
            <p:spPr>
              <a:xfrm rot="10800000" flipV="1">
                <a:off x="9202372" y="3621447"/>
                <a:ext cx="1025539" cy="1025539"/>
              </a:xfrm>
              <a:prstGeom prst="pie">
                <a:avLst>
                  <a:gd name="adj1" fmla="val 16200000"/>
                  <a:gd name="adj2" fmla="val 13974847"/>
                </a:avLst>
              </a:prstGeom>
              <a:solidFill>
                <a:schemeClr val="accent5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ValueText1">
                <a:extLst>
                  <a:ext uri="{FF2B5EF4-FFF2-40B4-BE49-F238E27FC236}">
                    <a16:creationId xmlns="" xmlns:a16="http://schemas.microsoft.com/office/drawing/2014/main" id="{0579CBA3-330F-43F5-915B-FB80BC330FB2}"/>
                  </a:ext>
                </a:extLst>
              </p:cNvPr>
              <p:cNvSpPr txBox="1"/>
              <p:nvPr/>
            </p:nvSpPr>
            <p:spPr>
              <a:xfrm>
                <a:off x="2209557" y="4178981"/>
                <a:ext cx="614262" cy="408149"/>
              </a:xfrm>
              <a:prstGeom prst="rect">
                <a:avLst/>
              </a:prstGeom>
              <a:noFill/>
            </p:spPr>
            <p:txBody>
              <a:bodyPr wrap="square" tIns="90000" bIns="90000" anchor="ctr" anchorCtr="0">
                <a:prstTxWarp prst="textPlain">
                  <a:avLst/>
                </a:prstTxWarp>
                <a:noAutofit/>
              </a:bodyPr>
              <a:lstStyle/>
              <a:p>
                <a:r>
                  <a:rPr lang="en-US" altLang="zh-CN" sz="700" dirty="0">
                    <a:solidFill>
                      <a:schemeClr val="accent2">
                        <a:lumMod val="100000"/>
                      </a:schemeClr>
                    </a:solidFill>
                    <a:latin typeface="Impact" panose="020B0806030902050204" pitchFamily="34" charset="0"/>
                  </a:rPr>
                  <a:t>99%</a:t>
                </a:r>
                <a:endParaRPr lang="en-US" sz="700" dirty="0">
                  <a:solidFill>
                    <a:schemeClr val="accent2">
                      <a:lumMod val="100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30" name="文本框 35">
                <a:extLst>
                  <a:ext uri="{FF2B5EF4-FFF2-40B4-BE49-F238E27FC236}">
                    <a16:creationId xmlns="" xmlns:a16="http://schemas.microsoft.com/office/drawing/2014/main" id="{6A7B8EE0-F3B7-4BA0-BC8C-1B142DAF4678}"/>
                  </a:ext>
                </a:extLst>
              </p:cNvPr>
              <p:cNvSpPr txBox="1"/>
              <p:nvPr/>
            </p:nvSpPr>
            <p:spPr>
              <a:xfrm>
                <a:off x="2034269" y="4608418"/>
                <a:ext cx="885179" cy="4678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TW" altLang="en-US" sz="1400" dirty="0">
                    <a:solidFill>
                      <a:schemeClr val="tx2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茶葉加工廠建設</a:t>
                </a:r>
                <a:endParaRPr lang="zh-CN" altLang="en-US" sz="1400" dirty="0">
                  <a:solidFill>
                    <a:schemeClr val="tx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1" name="ValueText2">
                <a:extLst>
                  <a:ext uri="{FF2B5EF4-FFF2-40B4-BE49-F238E27FC236}">
                    <a16:creationId xmlns="" xmlns:a16="http://schemas.microsoft.com/office/drawing/2014/main" id="{505A8409-3A24-49E9-85B3-549B04C009DC}"/>
                  </a:ext>
                </a:extLst>
              </p:cNvPr>
              <p:cNvSpPr txBox="1"/>
              <p:nvPr/>
            </p:nvSpPr>
            <p:spPr>
              <a:xfrm>
                <a:off x="4611175" y="2740517"/>
                <a:ext cx="534602" cy="408149"/>
              </a:xfrm>
              <a:prstGeom prst="rect">
                <a:avLst/>
              </a:prstGeom>
              <a:noFill/>
            </p:spPr>
            <p:txBody>
              <a:bodyPr wrap="square" tIns="90000" bIns="90000" anchor="ctr" anchorCtr="0">
                <a:prstTxWarp prst="textPlain">
                  <a:avLst/>
                </a:prstTxWarp>
                <a:noAutofit/>
              </a:bodyPr>
              <a:lstStyle/>
              <a:p>
                <a:r>
                  <a:rPr lang="en-US" altLang="zh-CN" sz="700" dirty="0">
                    <a:solidFill>
                      <a:schemeClr val="accent3">
                        <a:lumMod val="100000"/>
                      </a:schemeClr>
                    </a:solidFill>
                    <a:latin typeface="Impact" panose="020B0806030902050204" pitchFamily="34" charset="0"/>
                  </a:rPr>
                  <a:t>20%</a:t>
                </a:r>
                <a:endParaRPr lang="en-US" sz="700" dirty="0">
                  <a:solidFill>
                    <a:schemeClr val="accent3">
                      <a:lumMod val="100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32" name="文本框 37">
                <a:extLst>
                  <a:ext uri="{FF2B5EF4-FFF2-40B4-BE49-F238E27FC236}">
                    <a16:creationId xmlns="" xmlns:a16="http://schemas.microsoft.com/office/drawing/2014/main" id="{8676F13C-17FA-4B49-9BF4-BFDFB32DD7B6}"/>
                  </a:ext>
                </a:extLst>
              </p:cNvPr>
              <p:cNvSpPr txBox="1"/>
              <p:nvPr/>
            </p:nvSpPr>
            <p:spPr>
              <a:xfrm>
                <a:off x="4432808" y="3153564"/>
                <a:ext cx="885179" cy="4678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TW" altLang="en-US" sz="1400" dirty="0">
                    <a:solidFill>
                      <a:schemeClr val="tx2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加工廠機械建置</a:t>
                </a:r>
                <a:endParaRPr lang="zh-CN" altLang="en-US" sz="1400" dirty="0">
                  <a:solidFill>
                    <a:schemeClr val="tx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3" name="ValueText3">
                <a:extLst>
                  <a:ext uri="{FF2B5EF4-FFF2-40B4-BE49-F238E27FC236}">
                    <a16:creationId xmlns="" xmlns:a16="http://schemas.microsoft.com/office/drawing/2014/main" id="{AC9E43FB-0367-4F50-BAFA-326BFC82002B}"/>
                  </a:ext>
                </a:extLst>
              </p:cNvPr>
              <p:cNvSpPr txBox="1"/>
              <p:nvPr/>
            </p:nvSpPr>
            <p:spPr>
              <a:xfrm>
                <a:off x="7060044" y="4178981"/>
                <a:ext cx="534602" cy="408149"/>
              </a:xfrm>
              <a:prstGeom prst="rect">
                <a:avLst/>
              </a:prstGeom>
              <a:noFill/>
            </p:spPr>
            <p:txBody>
              <a:bodyPr wrap="square" tIns="90000" bIns="90000" anchor="ctr" anchorCtr="0">
                <a:prstTxWarp prst="textPlain">
                  <a:avLst/>
                </a:prstTxWarp>
                <a:noAutofit/>
              </a:bodyPr>
              <a:lstStyle/>
              <a:p>
                <a:r>
                  <a:rPr lang="en-US" sz="700" dirty="0">
                    <a:solidFill>
                      <a:schemeClr val="accent4">
                        <a:lumMod val="100000"/>
                      </a:schemeClr>
                    </a:solidFill>
                    <a:latin typeface="Impact" panose="020B0806030902050204" pitchFamily="34" charset="0"/>
                  </a:rPr>
                  <a:t>10%</a:t>
                </a:r>
              </a:p>
            </p:txBody>
          </p:sp>
          <p:sp>
            <p:nvSpPr>
              <p:cNvPr id="34" name="文本框 39">
                <a:extLst>
                  <a:ext uri="{FF2B5EF4-FFF2-40B4-BE49-F238E27FC236}">
                    <a16:creationId xmlns="" xmlns:a16="http://schemas.microsoft.com/office/drawing/2014/main" id="{87FA4849-9207-4D39-ADE8-8795E322773B}"/>
                  </a:ext>
                </a:extLst>
              </p:cNvPr>
              <p:cNvSpPr txBox="1"/>
              <p:nvPr/>
            </p:nvSpPr>
            <p:spPr>
              <a:xfrm>
                <a:off x="6884756" y="4608418"/>
                <a:ext cx="885179" cy="2752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TW" altLang="en-US" sz="1400" dirty="0">
                    <a:solidFill>
                      <a:schemeClr val="tx2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倉庫建設</a:t>
                </a:r>
                <a:endParaRPr lang="zh-CN" altLang="en-US" sz="1400" dirty="0">
                  <a:solidFill>
                    <a:schemeClr val="tx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5" name="ValueText4">
                <a:extLst>
                  <a:ext uri="{FF2B5EF4-FFF2-40B4-BE49-F238E27FC236}">
                    <a16:creationId xmlns="" xmlns:a16="http://schemas.microsoft.com/office/drawing/2014/main" id="{0C868109-E629-4C48-99AB-D98B5875CB5A}"/>
                  </a:ext>
                </a:extLst>
              </p:cNvPr>
              <p:cNvSpPr txBox="1"/>
              <p:nvPr/>
            </p:nvSpPr>
            <p:spPr>
              <a:xfrm>
                <a:off x="9447840" y="2840038"/>
                <a:ext cx="534602" cy="408149"/>
              </a:xfrm>
              <a:prstGeom prst="rect">
                <a:avLst/>
              </a:prstGeom>
              <a:noFill/>
            </p:spPr>
            <p:txBody>
              <a:bodyPr wrap="square" tIns="90000" bIns="90000" anchor="ctr" anchorCtr="0">
                <a:prstTxWarp prst="textPlain">
                  <a:avLst/>
                </a:prstTxWarp>
                <a:noAutofit/>
              </a:bodyPr>
              <a:lstStyle/>
              <a:p>
                <a:r>
                  <a:rPr lang="en-US" altLang="zh-CN" sz="700" dirty="0">
                    <a:solidFill>
                      <a:schemeClr val="accent5">
                        <a:lumMod val="100000"/>
                      </a:schemeClr>
                    </a:solidFill>
                    <a:latin typeface="Impact" panose="020B0806030902050204" pitchFamily="34" charset="0"/>
                  </a:rPr>
                  <a:t>87%</a:t>
                </a:r>
                <a:endParaRPr lang="en-US" sz="700" dirty="0">
                  <a:solidFill>
                    <a:schemeClr val="accent5">
                      <a:lumMod val="100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36" name="文本框 41">
                <a:extLst>
                  <a:ext uri="{FF2B5EF4-FFF2-40B4-BE49-F238E27FC236}">
                    <a16:creationId xmlns="" xmlns:a16="http://schemas.microsoft.com/office/drawing/2014/main" id="{55B422EE-98BB-452E-8585-905129FA703C}"/>
                  </a:ext>
                </a:extLst>
              </p:cNvPr>
              <p:cNvSpPr txBox="1"/>
              <p:nvPr/>
            </p:nvSpPr>
            <p:spPr>
              <a:xfrm>
                <a:off x="9272552" y="3269475"/>
                <a:ext cx="885179" cy="2752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TW" altLang="en-US" sz="1400" dirty="0">
                    <a:solidFill>
                      <a:schemeClr val="tx2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茶園種植</a:t>
                </a:r>
                <a:endParaRPr lang="zh-CN" altLang="en-US" sz="1400" dirty="0">
                  <a:solidFill>
                    <a:schemeClr val="tx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43" name="industrial-zone_74961">
              <a:extLst>
                <a:ext uri="{FF2B5EF4-FFF2-40B4-BE49-F238E27FC236}">
                  <a16:creationId xmlns="" xmlns:a16="http://schemas.microsoft.com/office/drawing/2014/main" id="{9F413581-0B3E-43BC-829F-0427CA71A7A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007471" y="4029587"/>
              <a:ext cx="520224" cy="519440"/>
            </a:xfrm>
            <a:custGeom>
              <a:avLst/>
              <a:gdLst>
                <a:gd name="T0" fmla="*/ 5531 w 5803"/>
                <a:gd name="T1" fmla="*/ 5440 h 5803"/>
                <a:gd name="T2" fmla="*/ 5531 w 5803"/>
                <a:gd name="T3" fmla="*/ 2267 h 5803"/>
                <a:gd name="T4" fmla="*/ 5531 w 5803"/>
                <a:gd name="T5" fmla="*/ 272 h 5803"/>
                <a:gd name="T6" fmla="*/ 5259 w 5803"/>
                <a:gd name="T7" fmla="*/ 0 h 5803"/>
                <a:gd name="T8" fmla="*/ 4261 w 5803"/>
                <a:gd name="T9" fmla="*/ 0 h 5803"/>
                <a:gd name="T10" fmla="*/ 3989 w 5803"/>
                <a:gd name="T11" fmla="*/ 272 h 5803"/>
                <a:gd name="T12" fmla="*/ 3989 w 5803"/>
                <a:gd name="T13" fmla="*/ 2267 h 5803"/>
                <a:gd name="T14" fmla="*/ 1179 w 5803"/>
                <a:gd name="T15" fmla="*/ 2267 h 5803"/>
                <a:gd name="T16" fmla="*/ 272 w 5803"/>
                <a:gd name="T17" fmla="*/ 3173 h 5803"/>
                <a:gd name="T18" fmla="*/ 272 w 5803"/>
                <a:gd name="T19" fmla="*/ 5440 h 5803"/>
                <a:gd name="T20" fmla="*/ 0 w 5803"/>
                <a:gd name="T21" fmla="*/ 5440 h 5803"/>
                <a:gd name="T22" fmla="*/ 0 w 5803"/>
                <a:gd name="T23" fmla="*/ 5803 h 5803"/>
                <a:gd name="T24" fmla="*/ 5803 w 5803"/>
                <a:gd name="T25" fmla="*/ 5803 h 5803"/>
                <a:gd name="T26" fmla="*/ 5803 w 5803"/>
                <a:gd name="T27" fmla="*/ 5440 h 5803"/>
                <a:gd name="T28" fmla="*/ 5531 w 5803"/>
                <a:gd name="T29" fmla="*/ 5440 h 5803"/>
                <a:gd name="T30" fmla="*/ 1904 w 5803"/>
                <a:gd name="T31" fmla="*/ 5077 h 5803"/>
                <a:gd name="T32" fmla="*/ 1088 w 5803"/>
                <a:gd name="T33" fmla="*/ 5077 h 5803"/>
                <a:gd name="T34" fmla="*/ 1088 w 5803"/>
                <a:gd name="T35" fmla="*/ 4261 h 5803"/>
                <a:gd name="T36" fmla="*/ 1904 w 5803"/>
                <a:gd name="T37" fmla="*/ 4261 h 5803"/>
                <a:gd name="T38" fmla="*/ 1904 w 5803"/>
                <a:gd name="T39" fmla="*/ 5077 h 5803"/>
                <a:gd name="T40" fmla="*/ 1904 w 5803"/>
                <a:gd name="T41" fmla="*/ 3808 h 5803"/>
                <a:gd name="T42" fmla="*/ 1088 w 5803"/>
                <a:gd name="T43" fmla="*/ 3808 h 5803"/>
                <a:gd name="T44" fmla="*/ 1088 w 5803"/>
                <a:gd name="T45" fmla="*/ 2992 h 5803"/>
                <a:gd name="T46" fmla="*/ 1904 w 5803"/>
                <a:gd name="T47" fmla="*/ 2992 h 5803"/>
                <a:gd name="T48" fmla="*/ 1904 w 5803"/>
                <a:gd name="T49" fmla="*/ 3808 h 5803"/>
                <a:gd name="T50" fmla="*/ 3264 w 5803"/>
                <a:gd name="T51" fmla="*/ 5077 h 5803"/>
                <a:gd name="T52" fmla="*/ 2448 w 5803"/>
                <a:gd name="T53" fmla="*/ 5077 h 5803"/>
                <a:gd name="T54" fmla="*/ 2448 w 5803"/>
                <a:gd name="T55" fmla="*/ 4261 h 5803"/>
                <a:gd name="T56" fmla="*/ 3264 w 5803"/>
                <a:gd name="T57" fmla="*/ 4261 h 5803"/>
                <a:gd name="T58" fmla="*/ 3264 w 5803"/>
                <a:gd name="T59" fmla="*/ 5077 h 5803"/>
                <a:gd name="T60" fmla="*/ 3264 w 5803"/>
                <a:gd name="T61" fmla="*/ 3808 h 5803"/>
                <a:gd name="T62" fmla="*/ 2448 w 5803"/>
                <a:gd name="T63" fmla="*/ 3808 h 5803"/>
                <a:gd name="T64" fmla="*/ 2448 w 5803"/>
                <a:gd name="T65" fmla="*/ 2992 h 5803"/>
                <a:gd name="T66" fmla="*/ 3264 w 5803"/>
                <a:gd name="T67" fmla="*/ 2992 h 5803"/>
                <a:gd name="T68" fmla="*/ 3264 w 5803"/>
                <a:gd name="T69" fmla="*/ 3808 h 5803"/>
                <a:gd name="T70" fmla="*/ 4715 w 5803"/>
                <a:gd name="T71" fmla="*/ 5077 h 5803"/>
                <a:gd name="T72" fmla="*/ 3899 w 5803"/>
                <a:gd name="T73" fmla="*/ 5077 h 5803"/>
                <a:gd name="T74" fmla="*/ 3899 w 5803"/>
                <a:gd name="T75" fmla="*/ 4261 h 5803"/>
                <a:gd name="T76" fmla="*/ 4715 w 5803"/>
                <a:gd name="T77" fmla="*/ 4261 h 5803"/>
                <a:gd name="T78" fmla="*/ 4715 w 5803"/>
                <a:gd name="T79" fmla="*/ 5077 h 5803"/>
                <a:gd name="T80" fmla="*/ 4715 w 5803"/>
                <a:gd name="T81" fmla="*/ 3808 h 5803"/>
                <a:gd name="T82" fmla="*/ 3899 w 5803"/>
                <a:gd name="T83" fmla="*/ 3808 h 5803"/>
                <a:gd name="T84" fmla="*/ 3899 w 5803"/>
                <a:gd name="T85" fmla="*/ 2992 h 5803"/>
                <a:gd name="T86" fmla="*/ 4715 w 5803"/>
                <a:gd name="T87" fmla="*/ 2992 h 5803"/>
                <a:gd name="T88" fmla="*/ 4715 w 5803"/>
                <a:gd name="T89" fmla="*/ 3808 h 5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803" h="5803">
                  <a:moveTo>
                    <a:pt x="5531" y="5440"/>
                  </a:moveTo>
                  <a:lnTo>
                    <a:pt x="5531" y="2267"/>
                  </a:lnTo>
                  <a:lnTo>
                    <a:pt x="5531" y="272"/>
                  </a:lnTo>
                  <a:cubicBezTo>
                    <a:pt x="5531" y="122"/>
                    <a:pt x="5409" y="0"/>
                    <a:pt x="5259" y="0"/>
                  </a:cubicBezTo>
                  <a:lnTo>
                    <a:pt x="4261" y="0"/>
                  </a:lnTo>
                  <a:cubicBezTo>
                    <a:pt x="4111" y="0"/>
                    <a:pt x="3989" y="122"/>
                    <a:pt x="3989" y="272"/>
                  </a:cubicBezTo>
                  <a:lnTo>
                    <a:pt x="3989" y="2267"/>
                  </a:lnTo>
                  <a:lnTo>
                    <a:pt x="1179" y="2267"/>
                  </a:lnTo>
                  <a:lnTo>
                    <a:pt x="272" y="3173"/>
                  </a:lnTo>
                  <a:lnTo>
                    <a:pt x="272" y="5440"/>
                  </a:lnTo>
                  <a:lnTo>
                    <a:pt x="0" y="5440"/>
                  </a:lnTo>
                  <a:lnTo>
                    <a:pt x="0" y="5803"/>
                  </a:lnTo>
                  <a:lnTo>
                    <a:pt x="5803" y="5803"/>
                  </a:lnTo>
                  <a:lnTo>
                    <a:pt x="5803" y="5440"/>
                  </a:lnTo>
                  <a:lnTo>
                    <a:pt x="5531" y="5440"/>
                  </a:lnTo>
                  <a:close/>
                  <a:moveTo>
                    <a:pt x="1904" y="5077"/>
                  </a:moveTo>
                  <a:lnTo>
                    <a:pt x="1088" y="5077"/>
                  </a:lnTo>
                  <a:lnTo>
                    <a:pt x="1088" y="4261"/>
                  </a:lnTo>
                  <a:lnTo>
                    <a:pt x="1904" y="4261"/>
                  </a:lnTo>
                  <a:lnTo>
                    <a:pt x="1904" y="5077"/>
                  </a:lnTo>
                  <a:close/>
                  <a:moveTo>
                    <a:pt x="1904" y="3808"/>
                  </a:moveTo>
                  <a:lnTo>
                    <a:pt x="1088" y="3808"/>
                  </a:lnTo>
                  <a:lnTo>
                    <a:pt x="1088" y="2992"/>
                  </a:lnTo>
                  <a:lnTo>
                    <a:pt x="1904" y="2992"/>
                  </a:lnTo>
                  <a:lnTo>
                    <a:pt x="1904" y="3808"/>
                  </a:lnTo>
                  <a:close/>
                  <a:moveTo>
                    <a:pt x="3264" y="5077"/>
                  </a:moveTo>
                  <a:lnTo>
                    <a:pt x="2448" y="5077"/>
                  </a:lnTo>
                  <a:lnTo>
                    <a:pt x="2448" y="4261"/>
                  </a:lnTo>
                  <a:lnTo>
                    <a:pt x="3264" y="4261"/>
                  </a:lnTo>
                  <a:lnTo>
                    <a:pt x="3264" y="5077"/>
                  </a:lnTo>
                  <a:close/>
                  <a:moveTo>
                    <a:pt x="3264" y="3808"/>
                  </a:moveTo>
                  <a:lnTo>
                    <a:pt x="2448" y="3808"/>
                  </a:lnTo>
                  <a:lnTo>
                    <a:pt x="2448" y="2992"/>
                  </a:lnTo>
                  <a:lnTo>
                    <a:pt x="3264" y="2992"/>
                  </a:lnTo>
                  <a:lnTo>
                    <a:pt x="3264" y="3808"/>
                  </a:lnTo>
                  <a:close/>
                  <a:moveTo>
                    <a:pt x="4715" y="5077"/>
                  </a:moveTo>
                  <a:lnTo>
                    <a:pt x="3899" y="5077"/>
                  </a:lnTo>
                  <a:lnTo>
                    <a:pt x="3899" y="4261"/>
                  </a:lnTo>
                  <a:lnTo>
                    <a:pt x="4715" y="4261"/>
                  </a:lnTo>
                  <a:lnTo>
                    <a:pt x="4715" y="5077"/>
                  </a:lnTo>
                  <a:close/>
                  <a:moveTo>
                    <a:pt x="4715" y="3808"/>
                  </a:moveTo>
                  <a:lnTo>
                    <a:pt x="3899" y="3808"/>
                  </a:lnTo>
                  <a:lnTo>
                    <a:pt x="3899" y="2992"/>
                  </a:lnTo>
                  <a:lnTo>
                    <a:pt x="4715" y="2992"/>
                  </a:lnTo>
                  <a:lnTo>
                    <a:pt x="4715" y="380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mechanics_386302">
              <a:extLst>
                <a:ext uri="{FF2B5EF4-FFF2-40B4-BE49-F238E27FC236}">
                  <a16:creationId xmlns="" xmlns:a16="http://schemas.microsoft.com/office/drawing/2014/main" id="{60FF3004-013F-4677-BFF8-06CFF85ED42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20029" y="4717478"/>
              <a:ext cx="468839" cy="468167"/>
            </a:xfrm>
            <a:custGeom>
              <a:avLst/>
              <a:gdLst>
                <a:gd name="connsiteX0" fmla="*/ 118914 w 607602"/>
                <a:gd name="connsiteY0" fmla="*/ 448451 h 606731"/>
                <a:gd name="connsiteX1" fmla="*/ 79306 w 607602"/>
                <a:gd name="connsiteY1" fmla="*/ 487999 h 606731"/>
                <a:gd name="connsiteX2" fmla="*/ 118914 w 607602"/>
                <a:gd name="connsiteY2" fmla="*/ 527547 h 606731"/>
                <a:gd name="connsiteX3" fmla="*/ 158522 w 607602"/>
                <a:gd name="connsiteY3" fmla="*/ 487999 h 606731"/>
                <a:gd name="connsiteX4" fmla="*/ 118914 w 607602"/>
                <a:gd name="connsiteY4" fmla="*/ 448451 h 606731"/>
                <a:gd name="connsiteX5" fmla="*/ 421230 w 607602"/>
                <a:gd name="connsiteY5" fmla="*/ 353895 h 606731"/>
                <a:gd name="connsiteX6" fmla="*/ 440099 w 607602"/>
                <a:gd name="connsiteY6" fmla="*/ 355583 h 606731"/>
                <a:gd name="connsiteX7" fmla="*/ 456654 w 607602"/>
                <a:gd name="connsiteY7" fmla="*/ 372024 h 606731"/>
                <a:gd name="connsiteX8" fmla="*/ 504449 w 607602"/>
                <a:gd name="connsiteY8" fmla="*/ 372024 h 606731"/>
                <a:gd name="connsiteX9" fmla="*/ 521449 w 607602"/>
                <a:gd name="connsiteY9" fmla="*/ 381710 h 606731"/>
                <a:gd name="connsiteX10" fmla="*/ 604758 w 607602"/>
                <a:gd name="connsiteY10" fmla="*/ 520785 h 606731"/>
                <a:gd name="connsiteX11" fmla="*/ 601732 w 607602"/>
                <a:gd name="connsiteY11" fmla="*/ 544956 h 606731"/>
                <a:gd name="connsiteX12" fmla="*/ 545748 w 607602"/>
                <a:gd name="connsiteY12" fmla="*/ 600853 h 606731"/>
                <a:gd name="connsiteX13" fmla="*/ 521538 w 607602"/>
                <a:gd name="connsiteY13" fmla="*/ 603874 h 606731"/>
                <a:gd name="connsiteX14" fmla="*/ 382246 w 607602"/>
                <a:gd name="connsiteY14" fmla="*/ 520696 h 606731"/>
                <a:gd name="connsiteX15" fmla="*/ 372544 w 607602"/>
                <a:gd name="connsiteY15" fmla="*/ 503722 h 606731"/>
                <a:gd name="connsiteX16" fmla="*/ 372544 w 607602"/>
                <a:gd name="connsiteY16" fmla="*/ 456002 h 606731"/>
                <a:gd name="connsiteX17" fmla="*/ 345843 w 607602"/>
                <a:gd name="connsiteY17" fmla="*/ 429253 h 606731"/>
                <a:gd name="connsiteX18" fmla="*/ 458367 w 607602"/>
                <a:gd name="connsiteY18" fmla="*/ 290 h 606731"/>
                <a:gd name="connsiteX19" fmla="*/ 502352 w 607602"/>
                <a:gd name="connsiteY19" fmla="*/ 9159 h 606731"/>
                <a:gd name="connsiteX20" fmla="*/ 509740 w 607602"/>
                <a:gd name="connsiteY20" fmla="*/ 41775 h 606731"/>
                <a:gd name="connsiteX21" fmla="*/ 428655 w 607602"/>
                <a:gd name="connsiteY21" fmla="*/ 122737 h 606731"/>
                <a:gd name="connsiteX22" fmla="*/ 438001 w 607602"/>
                <a:gd name="connsiteY22" fmla="*/ 169395 h 606731"/>
                <a:gd name="connsiteX23" fmla="*/ 484729 w 607602"/>
                <a:gd name="connsiteY23" fmla="*/ 178637 h 606731"/>
                <a:gd name="connsiteX24" fmla="*/ 565813 w 607602"/>
                <a:gd name="connsiteY24" fmla="*/ 97764 h 606731"/>
                <a:gd name="connsiteX25" fmla="*/ 598479 w 607602"/>
                <a:gd name="connsiteY25" fmla="*/ 105052 h 606731"/>
                <a:gd name="connsiteX26" fmla="*/ 561274 w 607602"/>
                <a:gd name="connsiteY26" fmla="*/ 270086 h 606731"/>
                <a:gd name="connsiteX27" fmla="*/ 408273 w 607602"/>
                <a:gd name="connsiteY27" fmla="*/ 310967 h 606731"/>
                <a:gd name="connsiteX28" fmla="*/ 237470 w 607602"/>
                <a:gd name="connsiteY28" fmla="*/ 481511 h 606731"/>
                <a:gd name="connsiteX29" fmla="*/ 118914 w 607602"/>
                <a:gd name="connsiteY29" fmla="*/ 606731 h 606731"/>
                <a:gd name="connsiteX30" fmla="*/ 2 w 607602"/>
                <a:gd name="connsiteY30" fmla="*/ 487999 h 606731"/>
                <a:gd name="connsiteX31" fmla="*/ 125412 w 607602"/>
                <a:gd name="connsiteY31" fmla="*/ 369622 h 606731"/>
                <a:gd name="connsiteX32" fmla="*/ 296214 w 607602"/>
                <a:gd name="connsiteY32" fmla="*/ 199078 h 606731"/>
                <a:gd name="connsiteX33" fmla="*/ 337157 w 607602"/>
                <a:gd name="connsiteY33" fmla="*/ 46219 h 606731"/>
                <a:gd name="connsiteX34" fmla="*/ 458367 w 607602"/>
                <a:gd name="connsiteY34" fmla="*/ 290 h 606731"/>
                <a:gd name="connsiteX35" fmla="*/ 115424 w 607602"/>
                <a:gd name="connsiteY35" fmla="*/ 0 h 606731"/>
                <a:gd name="connsiteX36" fmla="*/ 157428 w 607602"/>
                <a:gd name="connsiteY36" fmla="*/ 17332 h 606731"/>
                <a:gd name="connsiteX37" fmla="*/ 255943 w 607602"/>
                <a:gd name="connsiteY37" fmla="*/ 115724 h 606731"/>
                <a:gd name="connsiteX38" fmla="*/ 253095 w 607602"/>
                <a:gd name="connsiteY38" fmla="*/ 186029 h 606731"/>
                <a:gd name="connsiteX39" fmla="*/ 233695 w 607602"/>
                <a:gd name="connsiteY39" fmla="*/ 205494 h 606731"/>
                <a:gd name="connsiteX40" fmla="*/ 113110 w 607602"/>
                <a:gd name="connsiteY40" fmla="*/ 84971 h 606731"/>
                <a:gd name="connsiteX41" fmla="*/ 85077 w 607602"/>
                <a:gd name="connsiteY41" fmla="*/ 84971 h 606731"/>
                <a:gd name="connsiteX42" fmla="*/ 85077 w 607602"/>
                <a:gd name="connsiteY42" fmla="*/ 112969 h 606731"/>
                <a:gd name="connsiteX43" fmla="*/ 205751 w 607602"/>
                <a:gd name="connsiteY43" fmla="*/ 233403 h 606731"/>
                <a:gd name="connsiteX44" fmla="*/ 149686 w 607602"/>
                <a:gd name="connsiteY44" fmla="*/ 289398 h 606731"/>
                <a:gd name="connsiteX45" fmla="*/ 17354 w 607602"/>
                <a:gd name="connsiteY45" fmla="*/ 157231 h 606731"/>
                <a:gd name="connsiteX46" fmla="*/ 17354 w 607602"/>
                <a:gd name="connsiteY46" fmla="*/ 73327 h 606731"/>
                <a:gd name="connsiteX47" fmla="*/ 73419 w 607602"/>
                <a:gd name="connsiteY47" fmla="*/ 17332 h 606731"/>
                <a:gd name="connsiteX48" fmla="*/ 115424 w 607602"/>
                <a:gd name="connsiteY48" fmla="*/ 0 h 606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607602" h="606731">
                  <a:moveTo>
                    <a:pt x="118914" y="448451"/>
                  </a:moveTo>
                  <a:cubicBezTo>
                    <a:pt x="97019" y="448451"/>
                    <a:pt x="79306" y="466225"/>
                    <a:pt x="79306" y="487999"/>
                  </a:cubicBezTo>
                  <a:cubicBezTo>
                    <a:pt x="79306" y="509772"/>
                    <a:pt x="97019" y="527547"/>
                    <a:pt x="118914" y="527547"/>
                  </a:cubicBezTo>
                  <a:cubicBezTo>
                    <a:pt x="140721" y="527547"/>
                    <a:pt x="158522" y="509772"/>
                    <a:pt x="158522" y="487999"/>
                  </a:cubicBezTo>
                  <a:cubicBezTo>
                    <a:pt x="158522" y="466225"/>
                    <a:pt x="140721" y="448451"/>
                    <a:pt x="118914" y="448451"/>
                  </a:cubicBezTo>
                  <a:close/>
                  <a:moveTo>
                    <a:pt x="421230" y="353895"/>
                  </a:moveTo>
                  <a:cubicBezTo>
                    <a:pt x="427549" y="354784"/>
                    <a:pt x="433780" y="355317"/>
                    <a:pt x="440099" y="355583"/>
                  </a:cubicBezTo>
                  <a:lnTo>
                    <a:pt x="456654" y="372024"/>
                  </a:lnTo>
                  <a:lnTo>
                    <a:pt x="504449" y="372024"/>
                  </a:lnTo>
                  <a:cubicBezTo>
                    <a:pt x="511481" y="372024"/>
                    <a:pt x="517889" y="375756"/>
                    <a:pt x="521449" y="381710"/>
                  </a:cubicBezTo>
                  <a:lnTo>
                    <a:pt x="604758" y="520785"/>
                  </a:lnTo>
                  <a:cubicBezTo>
                    <a:pt x="609475" y="528605"/>
                    <a:pt x="608229" y="538558"/>
                    <a:pt x="601732" y="544956"/>
                  </a:cubicBezTo>
                  <a:lnTo>
                    <a:pt x="545748" y="600853"/>
                  </a:lnTo>
                  <a:cubicBezTo>
                    <a:pt x="539339" y="607340"/>
                    <a:pt x="529371" y="608495"/>
                    <a:pt x="521538" y="603874"/>
                  </a:cubicBezTo>
                  <a:lnTo>
                    <a:pt x="382246" y="520696"/>
                  </a:lnTo>
                  <a:cubicBezTo>
                    <a:pt x="376283" y="517141"/>
                    <a:pt x="372544" y="510654"/>
                    <a:pt x="372544" y="503722"/>
                  </a:cubicBezTo>
                  <a:lnTo>
                    <a:pt x="372544" y="456002"/>
                  </a:lnTo>
                  <a:lnTo>
                    <a:pt x="345843" y="429253"/>
                  </a:lnTo>
                  <a:close/>
                  <a:moveTo>
                    <a:pt x="458367" y="290"/>
                  </a:moveTo>
                  <a:cubicBezTo>
                    <a:pt x="473186" y="1128"/>
                    <a:pt x="488000" y="4049"/>
                    <a:pt x="502352" y="9159"/>
                  </a:cubicBezTo>
                  <a:cubicBezTo>
                    <a:pt x="516059" y="14047"/>
                    <a:pt x="519975" y="31555"/>
                    <a:pt x="509740" y="41775"/>
                  </a:cubicBezTo>
                  <a:lnTo>
                    <a:pt x="428655" y="122737"/>
                  </a:lnTo>
                  <a:lnTo>
                    <a:pt x="438001" y="169395"/>
                  </a:lnTo>
                  <a:lnTo>
                    <a:pt x="484729" y="178637"/>
                  </a:lnTo>
                  <a:lnTo>
                    <a:pt x="565813" y="97764"/>
                  </a:lnTo>
                  <a:cubicBezTo>
                    <a:pt x="576138" y="87366"/>
                    <a:pt x="593583" y="91543"/>
                    <a:pt x="598479" y="105052"/>
                  </a:cubicBezTo>
                  <a:cubicBezTo>
                    <a:pt x="618861" y="162374"/>
                    <a:pt x="604353" y="227161"/>
                    <a:pt x="561274" y="270086"/>
                  </a:cubicBezTo>
                  <a:cubicBezTo>
                    <a:pt x="521310" y="309989"/>
                    <a:pt x="462477" y="325453"/>
                    <a:pt x="408273" y="310967"/>
                  </a:cubicBezTo>
                  <a:lnTo>
                    <a:pt x="237470" y="481511"/>
                  </a:lnTo>
                  <a:cubicBezTo>
                    <a:pt x="243256" y="543010"/>
                    <a:pt x="191009" y="606731"/>
                    <a:pt x="118914" y="606731"/>
                  </a:cubicBezTo>
                  <a:cubicBezTo>
                    <a:pt x="53317" y="606731"/>
                    <a:pt x="2" y="553497"/>
                    <a:pt x="2" y="487999"/>
                  </a:cubicBezTo>
                  <a:cubicBezTo>
                    <a:pt x="2" y="415835"/>
                    <a:pt x="63997" y="363845"/>
                    <a:pt x="125412" y="369622"/>
                  </a:cubicBezTo>
                  <a:lnTo>
                    <a:pt x="296214" y="199078"/>
                  </a:lnTo>
                  <a:cubicBezTo>
                    <a:pt x="281706" y="144955"/>
                    <a:pt x="297193" y="86211"/>
                    <a:pt x="337157" y="46219"/>
                  </a:cubicBezTo>
                  <a:cubicBezTo>
                    <a:pt x="369399" y="14025"/>
                    <a:pt x="413908" y="-2222"/>
                    <a:pt x="458367" y="290"/>
                  </a:cubicBezTo>
                  <a:close/>
                  <a:moveTo>
                    <a:pt x="115424" y="0"/>
                  </a:moveTo>
                  <a:cubicBezTo>
                    <a:pt x="130642" y="0"/>
                    <a:pt x="145859" y="5778"/>
                    <a:pt x="157428" y="17332"/>
                  </a:cubicBezTo>
                  <a:lnTo>
                    <a:pt x="255943" y="115724"/>
                  </a:lnTo>
                  <a:cubicBezTo>
                    <a:pt x="250870" y="138655"/>
                    <a:pt x="249803" y="162475"/>
                    <a:pt x="253095" y="186029"/>
                  </a:cubicBezTo>
                  <a:lnTo>
                    <a:pt x="233695" y="205494"/>
                  </a:lnTo>
                  <a:lnTo>
                    <a:pt x="113110" y="84971"/>
                  </a:lnTo>
                  <a:cubicBezTo>
                    <a:pt x="105368" y="77238"/>
                    <a:pt x="92820" y="77238"/>
                    <a:pt x="85077" y="84971"/>
                  </a:cubicBezTo>
                  <a:cubicBezTo>
                    <a:pt x="77335" y="92704"/>
                    <a:pt x="77335" y="105236"/>
                    <a:pt x="85077" y="112969"/>
                  </a:cubicBezTo>
                  <a:lnTo>
                    <a:pt x="205751" y="233403"/>
                  </a:lnTo>
                  <a:lnTo>
                    <a:pt x="149686" y="289398"/>
                  </a:lnTo>
                  <a:lnTo>
                    <a:pt x="17354" y="157231"/>
                  </a:lnTo>
                  <a:cubicBezTo>
                    <a:pt x="-5784" y="134122"/>
                    <a:pt x="-5784" y="96437"/>
                    <a:pt x="17354" y="73327"/>
                  </a:cubicBezTo>
                  <a:lnTo>
                    <a:pt x="73419" y="17332"/>
                  </a:lnTo>
                  <a:cubicBezTo>
                    <a:pt x="84988" y="5778"/>
                    <a:pt x="100206" y="0"/>
                    <a:pt x="115424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45" name="warehouse-with-boxes_75762">
              <a:extLst>
                <a:ext uri="{FF2B5EF4-FFF2-40B4-BE49-F238E27FC236}">
                  <a16:creationId xmlns="" xmlns:a16="http://schemas.microsoft.com/office/drawing/2014/main" id="{B9729814-C233-448B-9F5B-6BD0217B12C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455262" y="4043761"/>
              <a:ext cx="500853" cy="456421"/>
            </a:xfrm>
            <a:custGeom>
              <a:avLst/>
              <a:gdLst>
                <a:gd name="connsiteX0" fmla="*/ 406219 w 606580"/>
                <a:gd name="connsiteY0" fmla="*/ 452425 h 552769"/>
                <a:gd name="connsiteX1" fmla="*/ 485233 w 606580"/>
                <a:gd name="connsiteY1" fmla="*/ 452425 h 552769"/>
                <a:gd name="connsiteX2" fmla="*/ 496004 w 606580"/>
                <a:gd name="connsiteY2" fmla="*/ 463183 h 552769"/>
                <a:gd name="connsiteX3" fmla="*/ 496004 w 606580"/>
                <a:gd name="connsiteY3" fmla="*/ 542104 h 552769"/>
                <a:gd name="connsiteX4" fmla="*/ 485233 w 606580"/>
                <a:gd name="connsiteY4" fmla="*/ 552769 h 552769"/>
                <a:gd name="connsiteX5" fmla="*/ 406219 w 606580"/>
                <a:gd name="connsiteY5" fmla="*/ 552769 h 552769"/>
                <a:gd name="connsiteX6" fmla="*/ 395448 w 606580"/>
                <a:gd name="connsiteY6" fmla="*/ 542104 h 552769"/>
                <a:gd name="connsiteX7" fmla="*/ 395448 w 606580"/>
                <a:gd name="connsiteY7" fmla="*/ 463183 h 552769"/>
                <a:gd name="connsiteX8" fmla="*/ 406219 w 606580"/>
                <a:gd name="connsiteY8" fmla="*/ 452425 h 552769"/>
                <a:gd name="connsiteX9" fmla="*/ 263748 w 606580"/>
                <a:gd name="connsiteY9" fmla="*/ 452425 h 552769"/>
                <a:gd name="connsiteX10" fmla="*/ 342762 w 606580"/>
                <a:gd name="connsiteY10" fmla="*/ 452425 h 552769"/>
                <a:gd name="connsiteX11" fmla="*/ 353533 w 606580"/>
                <a:gd name="connsiteY11" fmla="*/ 463183 h 552769"/>
                <a:gd name="connsiteX12" fmla="*/ 353533 w 606580"/>
                <a:gd name="connsiteY12" fmla="*/ 542104 h 552769"/>
                <a:gd name="connsiteX13" fmla="*/ 342762 w 606580"/>
                <a:gd name="connsiteY13" fmla="*/ 552769 h 552769"/>
                <a:gd name="connsiteX14" fmla="*/ 263748 w 606580"/>
                <a:gd name="connsiteY14" fmla="*/ 552769 h 552769"/>
                <a:gd name="connsiteX15" fmla="*/ 252977 w 606580"/>
                <a:gd name="connsiteY15" fmla="*/ 542104 h 552769"/>
                <a:gd name="connsiteX16" fmla="*/ 252977 w 606580"/>
                <a:gd name="connsiteY16" fmla="*/ 463183 h 552769"/>
                <a:gd name="connsiteX17" fmla="*/ 263748 w 606580"/>
                <a:gd name="connsiteY17" fmla="*/ 452425 h 552769"/>
                <a:gd name="connsiteX18" fmla="*/ 121347 w 606580"/>
                <a:gd name="connsiteY18" fmla="*/ 452425 h 552769"/>
                <a:gd name="connsiteX19" fmla="*/ 200361 w 606580"/>
                <a:gd name="connsiteY19" fmla="*/ 452425 h 552769"/>
                <a:gd name="connsiteX20" fmla="*/ 211132 w 606580"/>
                <a:gd name="connsiteY20" fmla="*/ 463183 h 552769"/>
                <a:gd name="connsiteX21" fmla="*/ 211132 w 606580"/>
                <a:gd name="connsiteY21" fmla="*/ 542104 h 552769"/>
                <a:gd name="connsiteX22" fmla="*/ 200361 w 606580"/>
                <a:gd name="connsiteY22" fmla="*/ 552769 h 552769"/>
                <a:gd name="connsiteX23" fmla="*/ 121347 w 606580"/>
                <a:gd name="connsiteY23" fmla="*/ 552769 h 552769"/>
                <a:gd name="connsiteX24" fmla="*/ 110576 w 606580"/>
                <a:gd name="connsiteY24" fmla="*/ 542104 h 552769"/>
                <a:gd name="connsiteX25" fmla="*/ 110576 w 606580"/>
                <a:gd name="connsiteY25" fmla="*/ 463183 h 552769"/>
                <a:gd name="connsiteX26" fmla="*/ 121347 w 606580"/>
                <a:gd name="connsiteY26" fmla="*/ 452425 h 552769"/>
                <a:gd name="connsiteX27" fmla="*/ 406219 w 606580"/>
                <a:gd name="connsiteY27" fmla="*/ 307342 h 552769"/>
                <a:gd name="connsiteX28" fmla="*/ 485233 w 606580"/>
                <a:gd name="connsiteY28" fmla="*/ 307342 h 552769"/>
                <a:gd name="connsiteX29" fmla="*/ 496004 w 606580"/>
                <a:gd name="connsiteY29" fmla="*/ 318100 h 552769"/>
                <a:gd name="connsiteX30" fmla="*/ 496004 w 606580"/>
                <a:gd name="connsiteY30" fmla="*/ 396928 h 552769"/>
                <a:gd name="connsiteX31" fmla="*/ 485233 w 606580"/>
                <a:gd name="connsiteY31" fmla="*/ 407686 h 552769"/>
                <a:gd name="connsiteX32" fmla="*/ 406219 w 606580"/>
                <a:gd name="connsiteY32" fmla="*/ 407686 h 552769"/>
                <a:gd name="connsiteX33" fmla="*/ 395448 w 606580"/>
                <a:gd name="connsiteY33" fmla="*/ 396928 h 552769"/>
                <a:gd name="connsiteX34" fmla="*/ 395448 w 606580"/>
                <a:gd name="connsiteY34" fmla="*/ 318100 h 552769"/>
                <a:gd name="connsiteX35" fmla="*/ 406219 w 606580"/>
                <a:gd name="connsiteY35" fmla="*/ 307342 h 552769"/>
                <a:gd name="connsiteX36" fmla="*/ 263748 w 606580"/>
                <a:gd name="connsiteY36" fmla="*/ 307342 h 552769"/>
                <a:gd name="connsiteX37" fmla="*/ 342762 w 606580"/>
                <a:gd name="connsiteY37" fmla="*/ 307342 h 552769"/>
                <a:gd name="connsiteX38" fmla="*/ 353533 w 606580"/>
                <a:gd name="connsiteY38" fmla="*/ 318100 h 552769"/>
                <a:gd name="connsiteX39" fmla="*/ 353533 w 606580"/>
                <a:gd name="connsiteY39" fmla="*/ 396928 h 552769"/>
                <a:gd name="connsiteX40" fmla="*/ 342762 w 606580"/>
                <a:gd name="connsiteY40" fmla="*/ 407686 h 552769"/>
                <a:gd name="connsiteX41" fmla="*/ 263748 w 606580"/>
                <a:gd name="connsiteY41" fmla="*/ 407686 h 552769"/>
                <a:gd name="connsiteX42" fmla="*/ 252977 w 606580"/>
                <a:gd name="connsiteY42" fmla="*/ 396928 h 552769"/>
                <a:gd name="connsiteX43" fmla="*/ 252977 w 606580"/>
                <a:gd name="connsiteY43" fmla="*/ 318100 h 552769"/>
                <a:gd name="connsiteX44" fmla="*/ 263748 w 606580"/>
                <a:gd name="connsiteY44" fmla="*/ 307342 h 552769"/>
                <a:gd name="connsiteX45" fmla="*/ 121347 w 606580"/>
                <a:gd name="connsiteY45" fmla="*/ 307342 h 552769"/>
                <a:gd name="connsiteX46" fmla="*/ 200361 w 606580"/>
                <a:gd name="connsiteY46" fmla="*/ 307342 h 552769"/>
                <a:gd name="connsiteX47" fmla="*/ 211132 w 606580"/>
                <a:gd name="connsiteY47" fmla="*/ 318100 h 552769"/>
                <a:gd name="connsiteX48" fmla="*/ 211132 w 606580"/>
                <a:gd name="connsiteY48" fmla="*/ 396928 h 552769"/>
                <a:gd name="connsiteX49" fmla="*/ 200361 w 606580"/>
                <a:gd name="connsiteY49" fmla="*/ 407686 h 552769"/>
                <a:gd name="connsiteX50" fmla="*/ 121347 w 606580"/>
                <a:gd name="connsiteY50" fmla="*/ 407686 h 552769"/>
                <a:gd name="connsiteX51" fmla="*/ 110576 w 606580"/>
                <a:gd name="connsiteY51" fmla="*/ 396928 h 552769"/>
                <a:gd name="connsiteX52" fmla="*/ 110576 w 606580"/>
                <a:gd name="connsiteY52" fmla="*/ 318100 h 552769"/>
                <a:gd name="connsiteX53" fmla="*/ 121347 w 606580"/>
                <a:gd name="connsiteY53" fmla="*/ 307342 h 552769"/>
                <a:gd name="connsiteX54" fmla="*/ 298044 w 606580"/>
                <a:gd name="connsiteY54" fmla="*/ 1390 h 552769"/>
                <a:gd name="connsiteX55" fmla="*/ 308629 w 606580"/>
                <a:gd name="connsiteY55" fmla="*/ 1390 h 552769"/>
                <a:gd name="connsiteX56" fmla="*/ 601102 w 606580"/>
                <a:gd name="connsiteY56" fmla="*/ 165839 h 552769"/>
                <a:gd name="connsiteX57" fmla="*/ 606580 w 606580"/>
                <a:gd name="connsiteY57" fmla="*/ 175202 h 552769"/>
                <a:gd name="connsiteX58" fmla="*/ 606580 w 606580"/>
                <a:gd name="connsiteY58" fmla="*/ 549617 h 552769"/>
                <a:gd name="connsiteX59" fmla="*/ 603330 w 606580"/>
                <a:gd name="connsiteY59" fmla="*/ 552769 h 552769"/>
                <a:gd name="connsiteX60" fmla="*/ 538800 w 606580"/>
                <a:gd name="connsiteY60" fmla="*/ 552769 h 552769"/>
                <a:gd name="connsiteX61" fmla="*/ 535551 w 606580"/>
                <a:gd name="connsiteY61" fmla="*/ 549617 h 552769"/>
                <a:gd name="connsiteX62" fmla="*/ 535551 w 606580"/>
                <a:gd name="connsiteY62" fmla="*/ 231842 h 552769"/>
                <a:gd name="connsiteX63" fmla="*/ 71029 w 606580"/>
                <a:gd name="connsiteY63" fmla="*/ 231842 h 552769"/>
                <a:gd name="connsiteX64" fmla="*/ 71029 w 606580"/>
                <a:gd name="connsiteY64" fmla="*/ 549525 h 552769"/>
                <a:gd name="connsiteX65" fmla="*/ 67779 w 606580"/>
                <a:gd name="connsiteY65" fmla="*/ 552769 h 552769"/>
                <a:gd name="connsiteX66" fmla="*/ 3250 w 606580"/>
                <a:gd name="connsiteY66" fmla="*/ 552769 h 552769"/>
                <a:gd name="connsiteX67" fmla="*/ 0 w 606580"/>
                <a:gd name="connsiteY67" fmla="*/ 549525 h 552769"/>
                <a:gd name="connsiteX68" fmla="*/ 0 w 606580"/>
                <a:gd name="connsiteY68" fmla="*/ 175202 h 552769"/>
                <a:gd name="connsiteX69" fmla="*/ 5478 w 606580"/>
                <a:gd name="connsiteY69" fmla="*/ 165839 h 5527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606580" h="552769">
                  <a:moveTo>
                    <a:pt x="406219" y="452425"/>
                  </a:moveTo>
                  <a:lnTo>
                    <a:pt x="485233" y="452425"/>
                  </a:lnTo>
                  <a:cubicBezTo>
                    <a:pt x="491176" y="452425"/>
                    <a:pt x="496004" y="457248"/>
                    <a:pt x="496004" y="463183"/>
                  </a:cubicBezTo>
                  <a:lnTo>
                    <a:pt x="496004" y="542104"/>
                  </a:lnTo>
                  <a:cubicBezTo>
                    <a:pt x="496004" y="548040"/>
                    <a:pt x="491176" y="552769"/>
                    <a:pt x="485233" y="552769"/>
                  </a:cubicBezTo>
                  <a:lnTo>
                    <a:pt x="406219" y="552769"/>
                  </a:lnTo>
                  <a:cubicBezTo>
                    <a:pt x="400276" y="552769"/>
                    <a:pt x="395448" y="548040"/>
                    <a:pt x="395448" y="542104"/>
                  </a:cubicBezTo>
                  <a:lnTo>
                    <a:pt x="395448" y="463183"/>
                  </a:lnTo>
                  <a:cubicBezTo>
                    <a:pt x="395448" y="457248"/>
                    <a:pt x="400276" y="452425"/>
                    <a:pt x="406219" y="452425"/>
                  </a:cubicBezTo>
                  <a:close/>
                  <a:moveTo>
                    <a:pt x="263748" y="452425"/>
                  </a:moveTo>
                  <a:lnTo>
                    <a:pt x="342762" y="452425"/>
                  </a:lnTo>
                  <a:cubicBezTo>
                    <a:pt x="348705" y="452425"/>
                    <a:pt x="353533" y="457248"/>
                    <a:pt x="353533" y="463183"/>
                  </a:cubicBezTo>
                  <a:lnTo>
                    <a:pt x="353533" y="542104"/>
                  </a:lnTo>
                  <a:cubicBezTo>
                    <a:pt x="353533" y="548040"/>
                    <a:pt x="348705" y="552769"/>
                    <a:pt x="342762" y="552769"/>
                  </a:cubicBezTo>
                  <a:lnTo>
                    <a:pt x="263748" y="552769"/>
                  </a:lnTo>
                  <a:cubicBezTo>
                    <a:pt x="257805" y="552769"/>
                    <a:pt x="252977" y="548040"/>
                    <a:pt x="252977" y="542104"/>
                  </a:cubicBezTo>
                  <a:lnTo>
                    <a:pt x="252977" y="463183"/>
                  </a:lnTo>
                  <a:cubicBezTo>
                    <a:pt x="252977" y="457248"/>
                    <a:pt x="257805" y="452425"/>
                    <a:pt x="263748" y="452425"/>
                  </a:cubicBezTo>
                  <a:close/>
                  <a:moveTo>
                    <a:pt x="121347" y="452425"/>
                  </a:moveTo>
                  <a:lnTo>
                    <a:pt x="200361" y="452425"/>
                  </a:lnTo>
                  <a:cubicBezTo>
                    <a:pt x="206304" y="452425"/>
                    <a:pt x="211132" y="457248"/>
                    <a:pt x="211132" y="463183"/>
                  </a:cubicBezTo>
                  <a:lnTo>
                    <a:pt x="211132" y="542104"/>
                  </a:lnTo>
                  <a:cubicBezTo>
                    <a:pt x="211132" y="548040"/>
                    <a:pt x="206304" y="552769"/>
                    <a:pt x="200361" y="552769"/>
                  </a:cubicBezTo>
                  <a:lnTo>
                    <a:pt x="121347" y="552769"/>
                  </a:lnTo>
                  <a:cubicBezTo>
                    <a:pt x="115404" y="552769"/>
                    <a:pt x="110576" y="548040"/>
                    <a:pt x="110576" y="542104"/>
                  </a:cubicBezTo>
                  <a:lnTo>
                    <a:pt x="110576" y="463183"/>
                  </a:lnTo>
                  <a:cubicBezTo>
                    <a:pt x="110576" y="457248"/>
                    <a:pt x="115404" y="452425"/>
                    <a:pt x="121347" y="452425"/>
                  </a:cubicBezTo>
                  <a:close/>
                  <a:moveTo>
                    <a:pt x="406219" y="307342"/>
                  </a:moveTo>
                  <a:lnTo>
                    <a:pt x="485233" y="307342"/>
                  </a:lnTo>
                  <a:cubicBezTo>
                    <a:pt x="491176" y="307342"/>
                    <a:pt x="496004" y="312165"/>
                    <a:pt x="496004" y="318100"/>
                  </a:cubicBezTo>
                  <a:lnTo>
                    <a:pt x="496004" y="396928"/>
                  </a:lnTo>
                  <a:cubicBezTo>
                    <a:pt x="496004" y="402864"/>
                    <a:pt x="491176" y="407686"/>
                    <a:pt x="485233" y="407686"/>
                  </a:cubicBezTo>
                  <a:lnTo>
                    <a:pt x="406219" y="407686"/>
                  </a:lnTo>
                  <a:cubicBezTo>
                    <a:pt x="400276" y="407686"/>
                    <a:pt x="395448" y="402864"/>
                    <a:pt x="395448" y="396928"/>
                  </a:cubicBezTo>
                  <a:lnTo>
                    <a:pt x="395448" y="318100"/>
                  </a:lnTo>
                  <a:cubicBezTo>
                    <a:pt x="395448" y="312165"/>
                    <a:pt x="400276" y="307342"/>
                    <a:pt x="406219" y="307342"/>
                  </a:cubicBezTo>
                  <a:close/>
                  <a:moveTo>
                    <a:pt x="263748" y="307342"/>
                  </a:moveTo>
                  <a:lnTo>
                    <a:pt x="342762" y="307342"/>
                  </a:lnTo>
                  <a:cubicBezTo>
                    <a:pt x="348705" y="307342"/>
                    <a:pt x="353533" y="312165"/>
                    <a:pt x="353533" y="318100"/>
                  </a:cubicBezTo>
                  <a:lnTo>
                    <a:pt x="353533" y="396928"/>
                  </a:lnTo>
                  <a:cubicBezTo>
                    <a:pt x="353533" y="402864"/>
                    <a:pt x="348705" y="407686"/>
                    <a:pt x="342762" y="407686"/>
                  </a:cubicBezTo>
                  <a:lnTo>
                    <a:pt x="263748" y="407686"/>
                  </a:lnTo>
                  <a:cubicBezTo>
                    <a:pt x="257805" y="407686"/>
                    <a:pt x="252977" y="402864"/>
                    <a:pt x="252977" y="396928"/>
                  </a:cubicBezTo>
                  <a:lnTo>
                    <a:pt x="252977" y="318100"/>
                  </a:lnTo>
                  <a:cubicBezTo>
                    <a:pt x="252977" y="312165"/>
                    <a:pt x="257805" y="307342"/>
                    <a:pt x="263748" y="307342"/>
                  </a:cubicBezTo>
                  <a:close/>
                  <a:moveTo>
                    <a:pt x="121347" y="307342"/>
                  </a:moveTo>
                  <a:lnTo>
                    <a:pt x="200361" y="307342"/>
                  </a:lnTo>
                  <a:cubicBezTo>
                    <a:pt x="206304" y="307342"/>
                    <a:pt x="211132" y="312165"/>
                    <a:pt x="211132" y="318100"/>
                  </a:cubicBezTo>
                  <a:lnTo>
                    <a:pt x="211132" y="396928"/>
                  </a:lnTo>
                  <a:cubicBezTo>
                    <a:pt x="211132" y="402864"/>
                    <a:pt x="206304" y="407686"/>
                    <a:pt x="200361" y="407686"/>
                  </a:cubicBezTo>
                  <a:lnTo>
                    <a:pt x="121347" y="407686"/>
                  </a:lnTo>
                  <a:cubicBezTo>
                    <a:pt x="115404" y="407686"/>
                    <a:pt x="110576" y="402864"/>
                    <a:pt x="110576" y="396928"/>
                  </a:cubicBezTo>
                  <a:lnTo>
                    <a:pt x="110576" y="318100"/>
                  </a:lnTo>
                  <a:cubicBezTo>
                    <a:pt x="110576" y="312165"/>
                    <a:pt x="115404" y="307342"/>
                    <a:pt x="121347" y="307342"/>
                  </a:cubicBezTo>
                  <a:close/>
                  <a:moveTo>
                    <a:pt x="298044" y="1390"/>
                  </a:moveTo>
                  <a:cubicBezTo>
                    <a:pt x="301294" y="-464"/>
                    <a:pt x="305286" y="-464"/>
                    <a:pt x="308629" y="1390"/>
                  </a:cubicBezTo>
                  <a:lnTo>
                    <a:pt x="601102" y="165839"/>
                  </a:lnTo>
                  <a:cubicBezTo>
                    <a:pt x="604537" y="167693"/>
                    <a:pt x="606580" y="171309"/>
                    <a:pt x="606580" y="175202"/>
                  </a:cubicBezTo>
                  <a:lnTo>
                    <a:pt x="606580" y="549617"/>
                  </a:lnTo>
                  <a:cubicBezTo>
                    <a:pt x="606580" y="551379"/>
                    <a:pt x="605187" y="552769"/>
                    <a:pt x="603330" y="552769"/>
                  </a:cubicBezTo>
                  <a:lnTo>
                    <a:pt x="538800" y="552769"/>
                  </a:lnTo>
                  <a:cubicBezTo>
                    <a:pt x="537036" y="552769"/>
                    <a:pt x="535551" y="551379"/>
                    <a:pt x="535551" y="549617"/>
                  </a:cubicBezTo>
                  <a:lnTo>
                    <a:pt x="535551" y="231842"/>
                  </a:lnTo>
                  <a:lnTo>
                    <a:pt x="71029" y="231842"/>
                  </a:lnTo>
                  <a:lnTo>
                    <a:pt x="71029" y="549525"/>
                  </a:lnTo>
                  <a:cubicBezTo>
                    <a:pt x="71029" y="551379"/>
                    <a:pt x="69544" y="552769"/>
                    <a:pt x="67779" y="552769"/>
                  </a:cubicBezTo>
                  <a:lnTo>
                    <a:pt x="3250" y="552769"/>
                  </a:lnTo>
                  <a:cubicBezTo>
                    <a:pt x="1486" y="552769"/>
                    <a:pt x="0" y="551379"/>
                    <a:pt x="0" y="549525"/>
                  </a:cubicBezTo>
                  <a:lnTo>
                    <a:pt x="0" y="175202"/>
                  </a:lnTo>
                  <a:cubicBezTo>
                    <a:pt x="0" y="171309"/>
                    <a:pt x="2136" y="167693"/>
                    <a:pt x="5478" y="16583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</p:sp>
        <p:sp>
          <p:nvSpPr>
            <p:cNvPr id="46" name="tree-leaf_67806">
              <a:extLst>
                <a:ext uri="{FF2B5EF4-FFF2-40B4-BE49-F238E27FC236}">
                  <a16:creationId xmlns="" xmlns:a16="http://schemas.microsoft.com/office/drawing/2014/main" id="{F1F28321-394C-438D-BA94-79B9405B055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119906" y="4680462"/>
              <a:ext cx="492752" cy="489492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608193" h="604169">
                  <a:moveTo>
                    <a:pt x="86448" y="477231"/>
                  </a:moveTo>
                  <a:cubicBezTo>
                    <a:pt x="99366" y="496074"/>
                    <a:pt x="111290" y="510949"/>
                    <a:pt x="130169" y="520866"/>
                  </a:cubicBezTo>
                  <a:lnTo>
                    <a:pt x="53657" y="595244"/>
                  </a:lnTo>
                  <a:cubicBezTo>
                    <a:pt x="47696" y="601194"/>
                    <a:pt x="39746" y="604169"/>
                    <a:pt x="31797" y="604169"/>
                  </a:cubicBezTo>
                  <a:cubicBezTo>
                    <a:pt x="23848" y="604169"/>
                    <a:pt x="14905" y="601194"/>
                    <a:pt x="8943" y="595244"/>
                  </a:cubicBezTo>
                  <a:cubicBezTo>
                    <a:pt x="-2981" y="582352"/>
                    <a:pt x="-2981" y="562518"/>
                    <a:pt x="8943" y="550617"/>
                  </a:cubicBezTo>
                  <a:close/>
                  <a:moveTo>
                    <a:pt x="592202" y="95"/>
                  </a:moveTo>
                  <a:cubicBezTo>
                    <a:pt x="602138" y="-897"/>
                    <a:pt x="609093" y="6047"/>
                    <a:pt x="608099" y="15967"/>
                  </a:cubicBezTo>
                  <a:cubicBezTo>
                    <a:pt x="604125" y="83423"/>
                    <a:pt x="580278" y="337375"/>
                    <a:pt x="460050" y="456415"/>
                  </a:cubicBezTo>
                  <a:cubicBezTo>
                    <a:pt x="333861" y="582399"/>
                    <a:pt x="216614" y="585375"/>
                    <a:pt x="132157" y="519903"/>
                  </a:cubicBezTo>
                  <a:lnTo>
                    <a:pt x="228537" y="423679"/>
                  </a:lnTo>
                  <a:lnTo>
                    <a:pt x="355721" y="453439"/>
                  </a:lnTo>
                  <a:cubicBezTo>
                    <a:pt x="357708" y="454431"/>
                    <a:pt x="360689" y="454431"/>
                    <a:pt x="362676" y="454431"/>
                  </a:cubicBezTo>
                  <a:cubicBezTo>
                    <a:pt x="377580" y="454431"/>
                    <a:pt x="391491" y="443519"/>
                    <a:pt x="393478" y="427647"/>
                  </a:cubicBezTo>
                  <a:cubicBezTo>
                    <a:pt x="396459" y="411775"/>
                    <a:pt x="384535" y="395903"/>
                    <a:pt x="368638" y="391935"/>
                  </a:cubicBezTo>
                  <a:lnTo>
                    <a:pt x="281199" y="371103"/>
                  </a:lnTo>
                  <a:lnTo>
                    <a:pt x="344791" y="307615"/>
                  </a:lnTo>
                  <a:lnTo>
                    <a:pt x="413350" y="323487"/>
                  </a:lnTo>
                  <a:cubicBezTo>
                    <a:pt x="416331" y="323487"/>
                    <a:pt x="418318" y="324479"/>
                    <a:pt x="420306" y="324479"/>
                  </a:cubicBezTo>
                  <a:cubicBezTo>
                    <a:pt x="437197" y="324479"/>
                    <a:pt x="451108" y="311583"/>
                    <a:pt x="452101" y="293727"/>
                  </a:cubicBezTo>
                  <a:cubicBezTo>
                    <a:pt x="453095" y="278847"/>
                    <a:pt x="441172" y="264959"/>
                    <a:pt x="426267" y="261983"/>
                  </a:cubicBezTo>
                  <a:lnTo>
                    <a:pt x="397452" y="255039"/>
                  </a:lnTo>
                  <a:lnTo>
                    <a:pt x="477935" y="173695"/>
                  </a:lnTo>
                  <a:cubicBezTo>
                    <a:pt x="491846" y="160799"/>
                    <a:pt x="490853" y="138975"/>
                    <a:pt x="475948" y="127071"/>
                  </a:cubicBezTo>
                  <a:cubicBezTo>
                    <a:pt x="463031" y="117151"/>
                    <a:pt x="444152" y="119135"/>
                    <a:pt x="432229" y="131039"/>
                  </a:cubicBezTo>
                  <a:lnTo>
                    <a:pt x="352740" y="211391"/>
                  </a:lnTo>
                  <a:lnTo>
                    <a:pt x="344791" y="179647"/>
                  </a:lnTo>
                  <a:cubicBezTo>
                    <a:pt x="340816" y="161791"/>
                    <a:pt x="321938" y="150879"/>
                    <a:pt x="304052" y="156831"/>
                  </a:cubicBezTo>
                  <a:cubicBezTo>
                    <a:pt x="288155" y="161791"/>
                    <a:pt x="280206" y="179647"/>
                    <a:pt x="284180" y="195519"/>
                  </a:cubicBezTo>
                  <a:lnTo>
                    <a:pt x="300078" y="263967"/>
                  </a:lnTo>
                  <a:lnTo>
                    <a:pt x="236486" y="327455"/>
                  </a:lnTo>
                  <a:lnTo>
                    <a:pt x="214627" y="237183"/>
                  </a:lnTo>
                  <a:cubicBezTo>
                    <a:pt x="209659" y="219327"/>
                    <a:pt x="190780" y="208415"/>
                    <a:pt x="172895" y="214367"/>
                  </a:cubicBezTo>
                  <a:cubicBezTo>
                    <a:pt x="157991" y="220319"/>
                    <a:pt x="150042" y="237183"/>
                    <a:pt x="153023" y="253055"/>
                  </a:cubicBezTo>
                  <a:lnTo>
                    <a:pt x="183825" y="379039"/>
                  </a:lnTo>
                  <a:lnTo>
                    <a:pt x="87444" y="475263"/>
                  </a:lnTo>
                  <a:cubicBezTo>
                    <a:pt x="21865" y="390943"/>
                    <a:pt x="24846" y="273887"/>
                    <a:pt x="150042" y="147903"/>
                  </a:cubicBezTo>
                  <a:cubicBezTo>
                    <a:pt x="270269" y="27871"/>
                    <a:pt x="524636" y="4063"/>
                    <a:pt x="592202" y="9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</p:grpSp>
      <p:sp>
        <p:nvSpPr>
          <p:cNvPr id="4" name="文字方塊 3">
            <a:extLst>
              <a:ext uri="{FF2B5EF4-FFF2-40B4-BE49-F238E27FC236}">
                <a16:creationId xmlns="" xmlns:a16="http://schemas.microsoft.com/office/drawing/2014/main" id="{BFBCB8A1-3E15-4C5A-80F9-B1F3F4144806}"/>
              </a:ext>
            </a:extLst>
          </p:cNvPr>
          <p:cNvSpPr txBox="1"/>
          <p:nvPr/>
        </p:nvSpPr>
        <p:spPr>
          <a:xfrm>
            <a:off x="810525" y="6789914"/>
            <a:ext cx="14927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2020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年底進度</a:t>
            </a:r>
            <a:endParaRPr lang="zh-CN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7" name="文字方塊 36">
            <a:extLst>
              <a:ext uri="{FF2B5EF4-FFF2-40B4-BE49-F238E27FC236}">
                <a16:creationId xmlns="" xmlns:a16="http://schemas.microsoft.com/office/drawing/2014/main" id="{BFBCB8A1-3E15-4C5A-80F9-B1F3F4144806}"/>
              </a:ext>
            </a:extLst>
          </p:cNvPr>
          <p:cNvSpPr txBox="1"/>
          <p:nvPr/>
        </p:nvSpPr>
        <p:spPr>
          <a:xfrm>
            <a:off x="720895" y="1647706"/>
            <a:ext cx="14927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2019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年底進度</a:t>
            </a:r>
            <a:endParaRPr lang="zh-CN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向下箭號 2"/>
          <p:cNvSpPr/>
          <p:nvPr/>
        </p:nvSpPr>
        <p:spPr>
          <a:xfrm>
            <a:off x="5081609" y="5189164"/>
            <a:ext cx="815682" cy="706330"/>
          </a:xfrm>
          <a:prstGeom prst="downArrow">
            <a:avLst>
              <a:gd name="adj1" fmla="val 50000"/>
              <a:gd name="adj2" fmla="val 47393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8" name="ValueText1">
            <a:extLst>
              <a:ext uri="{FF2B5EF4-FFF2-40B4-BE49-F238E27FC236}">
                <a16:creationId xmlns="" xmlns:a16="http://schemas.microsoft.com/office/drawing/2014/main" id="{0579CBA3-330F-43F5-915B-FB80BC330FB2}"/>
              </a:ext>
            </a:extLst>
          </p:cNvPr>
          <p:cNvSpPr txBox="1"/>
          <p:nvPr/>
        </p:nvSpPr>
        <p:spPr>
          <a:xfrm>
            <a:off x="998680" y="5985608"/>
            <a:ext cx="837860" cy="456421"/>
          </a:xfrm>
          <a:prstGeom prst="rect">
            <a:avLst/>
          </a:prstGeom>
          <a:noFill/>
        </p:spPr>
        <p:txBody>
          <a:bodyPr wrap="square" tIns="90000" bIns="90000" anchor="ctr" anchorCtr="0">
            <a:prstTxWarp prst="textPlain">
              <a:avLst/>
            </a:prstTxWarp>
            <a:noAutofit/>
          </a:bodyPr>
          <a:lstStyle/>
          <a:p>
            <a:r>
              <a:rPr lang="en-US" altLang="zh-TW" sz="700" dirty="0" smtClean="0">
                <a:solidFill>
                  <a:schemeClr val="accent2">
                    <a:lumMod val="100000"/>
                  </a:schemeClr>
                </a:solidFill>
                <a:latin typeface="Impact" panose="020B0806030902050204" pitchFamily="34" charset="0"/>
              </a:rPr>
              <a:t>100</a:t>
            </a:r>
            <a:r>
              <a:rPr lang="en-US" altLang="zh-CN" sz="700" dirty="0" smtClean="0">
                <a:solidFill>
                  <a:schemeClr val="accent2">
                    <a:lumMod val="100000"/>
                  </a:schemeClr>
                </a:solidFill>
                <a:latin typeface="Impact" panose="020B0806030902050204" pitchFamily="34" charset="0"/>
              </a:rPr>
              <a:t>%</a:t>
            </a:r>
            <a:endParaRPr lang="en-US" sz="700" dirty="0">
              <a:solidFill>
                <a:schemeClr val="accent2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cxnSp>
        <p:nvCxnSpPr>
          <p:cNvPr id="6" name="肘形接點 5"/>
          <p:cNvCxnSpPr>
            <a:stCxn id="29" idx="3"/>
            <a:endCxn id="38" idx="0"/>
          </p:cNvCxnSpPr>
          <p:nvPr/>
        </p:nvCxnSpPr>
        <p:spPr>
          <a:xfrm flipH="1">
            <a:off x="1417610" y="3823064"/>
            <a:ext cx="271490" cy="2162544"/>
          </a:xfrm>
          <a:prstGeom prst="bentConnector4">
            <a:avLst>
              <a:gd name="adj1" fmla="val -84202"/>
              <a:gd name="adj2" fmla="val 55276"/>
            </a:avLst>
          </a:prstGeom>
          <a:ln w="28575">
            <a:solidFill>
              <a:schemeClr val="accent2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ValueText2">
            <a:extLst>
              <a:ext uri="{FF2B5EF4-FFF2-40B4-BE49-F238E27FC236}">
                <a16:creationId xmlns="" xmlns:a16="http://schemas.microsoft.com/office/drawing/2014/main" id="{505A8409-3A24-49E9-85B3-549B04C009DC}"/>
              </a:ext>
            </a:extLst>
          </p:cNvPr>
          <p:cNvSpPr txBox="1"/>
          <p:nvPr/>
        </p:nvSpPr>
        <p:spPr>
          <a:xfrm>
            <a:off x="3840249" y="5985607"/>
            <a:ext cx="597830" cy="456421"/>
          </a:xfrm>
          <a:prstGeom prst="rect">
            <a:avLst/>
          </a:prstGeom>
          <a:noFill/>
        </p:spPr>
        <p:txBody>
          <a:bodyPr wrap="square" tIns="90000" bIns="90000" anchor="ctr" anchorCtr="0">
            <a:prstTxWarp prst="textPlain">
              <a:avLst/>
            </a:prstTxWarp>
            <a:noAutofit/>
          </a:bodyPr>
          <a:lstStyle/>
          <a:p>
            <a:r>
              <a:rPr lang="en-US" altLang="zh-TW" sz="700" dirty="0" smtClean="0">
                <a:solidFill>
                  <a:schemeClr val="accent3">
                    <a:lumMod val="100000"/>
                  </a:schemeClr>
                </a:solidFill>
                <a:latin typeface="Impact" panose="020B0806030902050204" pitchFamily="34" charset="0"/>
              </a:rPr>
              <a:t>50</a:t>
            </a:r>
            <a:r>
              <a:rPr lang="en-US" altLang="zh-CN" sz="700" dirty="0" smtClean="0">
                <a:solidFill>
                  <a:schemeClr val="accent3">
                    <a:lumMod val="100000"/>
                  </a:schemeClr>
                </a:solidFill>
                <a:latin typeface="Impact" panose="020B0806030902050204" pitchFamily="34" charset="0"/>
              </a:rPr>
              <a:t>%</a:t>
            </a:r>
            <a:endParaRPr lang="en-US" sz="700" dirty="0">
              <a:solidFill>
                <a:schemeClr val="accent3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40" name="ValueText3">
            <a:extLst>
              <a:ext uri="{FF2B5EF4-FFF2-40B4-BE49-F238E27FC236}">
                <a16:creationId xmlns="" xmlns:a16="http://schemas.microsoft.com/office/drawing/2014/main" id="{AC9E43FB-0367-4F50-BAFA-326BFC82002B}"/>
              </a:ext>
            </a:extLst>
          </p:cNvPr>
          <p:cNvSpPr txBox="1"/>
          <p:nvPr/>
        </p:nvSpPr>
        <p:spPr>
          <a:xfrm>
            <a:off x="6484450" y="5914231"/>
            <a:ext cx="597830" cy="456421"/>
          </a:xfrm>
          <a:prstGeom prst="rect">
            <a:avLst/>
          </a:prstGeom>
          <a:noFill/>
        </p:spPr>
        <p:txBody>
          <a:bodyPr wrap="square" tIns="90000" bIns="90000" anchor="ctr" anchorCtr="0">
            <a:prstTxWarp prst="textPlain">
              <a:avLst/>
            </a:prstTxWarp>
            <a:noAutofit/>
          </a:bodyPr>
          <a:lstStyle/>
          <a:p>
            <a:r>
              <a:rPr lang="en-US" altLang="zh-TW" sz="700" dirty="0" smtClean="0">
                <a:solidFill>
                  <a:schemeClr val="accent4">
                    <a:lumMod val="100000"/>
                  </a:schemeClr>
                </a:solidFill>
                <a:latin typeface="Impact" panose="020B0806030902050204" pitchFamily="34" charset="0"/>
              </a:rPr>
              <a:t>99</a:t>
            </a:r>
            <a:r>
              <a:rPr lang="en-US" sz="700" dirty="0" smtClean="0">
                <a:solidFill>
                  <a:schemeClr val="accent4">
                    <a:lumMod val="100000"/>
                  </a:schemeClr>
                </a:solidFill>
                <a:latin typeface="Impact" panose="020B0806030902050204" pitchFamily="34" charset="0"/>
              </a:rPr>
              <a:t>%</a:t>
            </a:r>
            <a:endParaRPr lang="en-US" sz="700" dirty="0">
              <a:solidFill>
                <a:schemeClr val="accent4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42" name="ValueText4">
            <a:extLst>
              <a:ext uri="{FF2B5EF4-FFF2-40B4-BE49-F238E27FC236}">
                <a16:creationId xmlns="" xmlns:a16="http://schemas.microsoft.com/office/drawing/2014/main" id="{0C868109-E629-4C48-99AB-D98B5875CB5A}"/>
              </a:ext>
            </a:extLst>
          </p:cNvPr>
          <p:cNvSpPr txBox="1"/>
          <p:nvPr/>
        </p:nvSpPr>
        <p:spPr>
          <a:xfrm>
            <a:off x="9044016" y="5914230"/>
            <a:ext cx="722284" cy="456421"/>
          </a:xfrm>
          <a:prstGeom prst="rect">
            <a:avLst/>
          </a:prstGeom>
          <a:noFill/>
        </p:spPr>
        <p:txBody>
          <a:bodyPr wrap="square" tIns="90000" bIns="90000" anchor="ctr" anchorCtr="0">
            <a:prstTxWarp prst="textPlain">
              <a:avLst/>
            </a:prstTxWarp>
            <a:noAutofit/>
          </a:bodyPr>
          <a:lstStyle/>
          <a:p>
            <a:r>
              <a:rPr lang="en-US" altLang="zh-TW" sz="700" dirty="0" smtClean="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100</a:t>
            </a:r>
            <a:r>
              <a:rPr lang="en-US" altLang="zh-CN" sz="700" dirty="0" smtClean="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%</a:t>
            </a:r>
            <a:endParaRPr lang="en-US" sz="700" dirty="0">
              <a:solidFill>
                <a:schemeClr val="accent5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cxnSp>
        <p:nvCxnSpPr>
          <p:cNvPr id="47" name="肘形接點 46"/>
          <p:cNvCxnSpPr>
            <a:stCxn id="31" idx="3"/>
            <a:endCxn id="39" idx="0"/>
          </p:cNvCxnSpPr>
          <p:nvPr/>
        </p:nvCxnSpPr>
        <p:spPr>
          <a:xfrm flipH="1">
            <a:off x="4139164" y="2214471"/>
            <a:ext cx="146515" cy="3771136"/>
          </a:xfrm>
          <a:prstGeom prst="bentConnector4">
            <a:avLst>
              <a:gd name="adj1" fmla="val -235852"/>
              <a:gd name="adj2" fmla="val 72762"/>
            </a:avLst>
          </a:prstGeom>
          <a:ln w="28575">
            <a:solidFill>
              <a:srgbClr val="92D05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肘形接點 47"/>
          <p:cNvCxnSpPr>
            <a:stCxn id="33" idx="3"/>
            <a:endCxn id="40" idx="0"/>
          </p:cNvCxnSpPr>
          <p:nvPr/>
        </p:nvCxnSpPr>
        <p:spPr>
          <a:xfrm flipH="1">
            <a:off x="6783365" y="3823064"/>
            <a:ext cx="240815" cy="2091167"/>
          </a:xfrm>
          <a:prstGeom prst="bentConnector4">
            <a:avLst>
              <a:gd name="adj1" fmla="val -94928"/>
              <a:gd name="adj2" fmla="val 55456"/>
            </a:avLst>
          </a:prstGeom>
          <a:ln w="28575">
            <a:solidFill>
              <a:schemeClr val="accent4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肘形接點 50"/>
          <p:cNvCxnSpPr>
            <a:stCxn id="35" idx="3"/>
            <a:endCxn id="42" idx="0"/>
          </p:cNvCxnSpPr>
          <p:nvPr/>
        </p:nvCxnSpPr>
        <p:spPr>
          <a:xfrm flipH="1">
            <a:off x="9405158" y="2325763"/>
            <a:ext cx="289227" cy="3588467"/>
          </a:xfrm>
          <a:prstGeom prst="bentConnector4">
            <a:avLst>
              <a:gd name="adj1" fmla="val -159915"/>
              <a:gd name="adj2" fmla="val 76884"/>
            </a:avLst>
          </a:prstGeom>
          <a:ln w="28575">
            <a:solidFill>
              <a:schemeClr val="accent5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2831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7708900" y="6981034"/>
            <a:ext cx="2495127" cy="402567"/>
          </a:xfrm>
        </p:spPr>
        <p:txBody>
          <a:bodyPr/>
          <a:lstStyle/>
          <a:p>
            <a:fld id="{E7AD4EBB-4127-4CA3-968A-4AF5F2E4D2D5}" type="slidenum">
              <a:rPr lang="en-US" altLang="zh-TW" smtClean="0"/>
              <a:pPr/>
              <a:t>9</a:t>
            </a:fld>
            <a:endParaRPr lang="en-US" altLang="zh-TW"/>
          </a:p>
        </p:txBody>
      </p:sp>
      <p:sp>
        <p:nvSpPr>
          <p:cNvPr id="4" name="矩形 3"/>
          <p:cNvSpPr/>
          <p:nvPr/>
        </p:nvSpPr>
        <p:spPr>
          <a:xfrm>
            <a:off x="-10631" y="134873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485" tIns="49243" rIns="98485" bIns="49243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營運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狀況</a:t>
            </a:r>
            <a:r>
              <a:rPr lang="en-US" altLang="zh-TW" sz="3200" b="1" dirty="0" smtClean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老埤</a:t>
            </a:r>
            <a:r>
              <a:rPr lang="zh-TW" altLang="en-US" sz="2800" b="1" dirty="0" smtClean="0"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農場</a:t>
            </a:r>
            <a:r>
              <a:rPr lang="zh-TW" altLang="en-US" sz="2800" b="1" dirty="0"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現況</a:t>
            </a:r>
          </a:p>
        </p:txBody>
      </p:sp>
      <p:grpSp>
        <p:nvGrpSpPr>
          <p:cNvPr id="100" name="群組 99"/>
          <p:cNvGrpSpPr/>
          <p:nvPr/>
        </p:nvGrpSpPr>
        <p:grpSpPr>
          <a:xfrm>
            <a:off x="165100" y="823643"/>
            <a:ext cx="10363200" cy="6376358"/>
            <a:chOff x="360000" y="360000"/>
            <a:chExt cx="9972000" cy="6840001"/>
          </a:xfrm>
        </p:grpSpPr>
        <p:grpSp>
          <p:nvGrpSpPr>
            <p:cNvPr id="101" name="群組 100"/>
            <p:cNvGrpSpPr/>
            <p:nvPr/>
          </p:nvGrpSpPr>
          <p:grpSpPr>
            <a:xfrm>
              <a:off x="2929605" y="361493"/>
              <a:ext cx="4356134" cy="6838508"/>
              <a:chOff x="-19270967" y="-45354240"/>
              <a:chExt cx="41239116" cy="64739521"/>
            </a:xfrm>
          </p:grpSpPr>
          <p:pic>
            <p:nvPicPr>
              <p:cNvPr id="159" name="Picture 39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t="-1" r="7959" b="14739"/>
              <a:stretch/>
            </p:blipFill>
            <p:spPr bwMode="auto">
              <a:xfrm>
                <a:off x="3853639" y="10614440"/>
                <a:ext cx="15392400" cy="87708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0" name="Picture 38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r="7959" b="15479"/>
              <a:stretch/>
            </p:blipFill>
            <p:spPr bwMode="auto">
              <a:xfrm>
                <a:off x="-9599929" y="10690640"/>
                <a:ext cx="15392400" cy="86946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1" name="Picture 37"/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5567" r="7959" b="16395"/>
              <a:stretch/>
            </p:blipFill>
            <p:spPr bwMode="auto">
              <a:xfrm>
                <a:off x="-19270967" y="10784825"/>
                <a:ext cx="12156948" cy="8600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2" name="Picture 34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r="2658" b="8073"/>
              <a:stretch/>
            </p:blipFill>
            <p:spPr bwMode="auto">
              <a:xfrm>
                <a:off x="5606239" y="3313752"/>
                <a:ext cx="16361910" cy="94564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3" name="Picture 35"/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r="7959" b="8073"/>
              <a:stretch/>
            </p:blipFill>
            <p:spPr bwMode="auto">
              <a:xfrm>
                <a:off x="-8279129" y="3478852"/>
                <a:ext cx="15392400" cy="94564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4" name="Picture 36"/>
              <p:cNvPicPr>
                <a:picLocks noChangeAspect="1" noChangeArrowheads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3874" r="7959" b="8073"/>
              <a:stretch/>
            </p:blipFill>
            <p:spPr bwMode="auto">
              <a:xfrm>
                <a:off x="-19270967" y="3643952"/>
                <a:ext cx="12466582" cy="94564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5" name="Picture 33"/>
              <p:cNvPicPr>
                <a:picLocks noChangeAspect="1" noChangeArrowheads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r="4255" b="7991"/>
              <a:stretch/>
            </p:blipFill>
            <p:spPr bwMode="auto">
              <a:xfrm>
                <a:off x="5898339" y="-3934251"/>
                <a:ext cx="16069810" cy="9464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6" name="Picture 32"/>
              <p:cNvPicPr>
                <a:picLocks noChangeAspect="1" noChangeArrowheads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r="7959" b="7991"/>
              <a:stretch/>
            </p:blipFill>
            <p:spPr bwMode="auto">
              <a:xfrm>
                <a:off x="-7567929" y="-3858051"/>
                <a:ext cx="15392400" cy="9464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7" name="Picture 31"/>
              <p:cNvPicPr>
                <a:picLocks noChangeAspect="1" noChangeArrowheads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665" r="7959" b="7991"/>
              <a:stretch/>
            </p:blipFill>
            <p:spPr bwMode="auto">
              <a:xfrm>
                <a:off x="-19270967" y="-3921551"/>
                <a:ext cx="13419081" cy="9464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8" name="Picture 28"/>
              <p:cNvPicPr>
                <a:picLocks noChangeAspect="1" noChangeArrowheads="1"/>
              </p:cNvPicPr>
              <p:nvPr/>
            </p:nvPicPr>
            <p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r="10629" b="7991"/>
              <a:stretch/>
            </p:blipFill>
            <p:spPr bwMode="auto">
              <a:xfrm>
                <a:off x="7064025" y="-10915518"/>
                <a:ext cx="14904124" cy="9464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9" name="Picture 29"/>
              <p:cNvPicPr>
                <a:picLocks noChangeAspect="1" noChangeArrowheads="1"/>
              </p:cNvPicPr>
              <p:nvPr/>
            </p:nvPicPr>
            <p:blipFill rotWithShape="1"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r="7959" b="7991"/>
              <a:stretch/>
            </p:blipFill>
            <p:spPr bwMode="auto">
              <a:xfrm>
                <a:off x="-6696158" y="-10930032"/>
                <a:ext cx="15392400" cy="9464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0" name="Picture 30"/>
              <p:cNvPicPr>
                <a:picLocks noChangeAspect="1" noChangeArrowheads="1"/>
              </p:cNvPicPr>
              <p:nvPr/>
            </p:nvPicPr>
            <p:blipFill rotWithShape="1"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7014" r="7958" b="7991"/>
              <a:stretch/>
            </p:blipFill>
            <p:spPr bwMode="auto">
              <a:xfrm>
                <a:off x="-19270966" y="-10944546"/>
                <a:ext cx="13721165" cy="9464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1" name="Picture 27"/>
              <p:cNvPicPr>
                <a:picLocks noChangeAspect="1" noChangeArrowheads="1"/>
              </p:cNvPicPr>
              <p:nvPr/>
            </p:nvPicPr>
            <p:blipFill rotWithShape="1"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r="11660" b="7991"/>
              <a:stretch/>
            </p:blipFill>
            <p:spPr bwMode="auto">
              <a:xfrm>
                <a:off x="7252710" y="-17904802"/>
                <a:ext cx="14715439" cy="9464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2" name="Picture 26"/>
              <p:cNvPicPr>
                <a:picLocks noChangeAspect="1" noChangeArrowheads="1"/>
              </p:cNvPicPr>
              <p:nvPr/>
            </p:nvPicPr>
            <p:blipFill rotWithShape="1"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r="7959" b="7991"/>
              <a:stretch/>
            </p:blipFill>
            <p:spPr bwMode="auto">
              <a:xfrm>
                <a:off x="-6368332" y="-17853667"/>
                <a:ext cx="15392400" cy="9464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3" name="Picture 25"/>
              <p:cNvPicPr>
                <a:picLocks noChangeAspect="1" noChangeArrowheads="1"/>
              </p:cNvPicPr>
              <p:nvPr/>
            </p:nvPicPr>
            <p:blipFill rotWithShape="1"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886" r="7959" b="7991"/>
              <a:stretch/>
            </p:blipFill>
            <p:spPr bwMode="auto">
              <a:xfrm>
                <a:off x="-19270965" y="-18035431"/>
                <a:ext cx="14475908" cy="9464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" name="Picture 22"/>
              <p:cNvPicPr>
                <a:picLocks noChangeAspect="1" noChangeArrowheads="1"/>
              </p:cNvPicPr>
              <p:nvPr/>
            </p:nvPicPr>
            <p:blipFill rotWithShape="1"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r="13257" b="7991"/>
              <a:stretch/>
            </p:blipFill>
            <p:spPr bwMode="auto">
              <a:xfrm>
                <a:off x="7544640" y="-25609911"/>
                <a:ext cx="14423509" cy="9464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5" name="Picture 23"/>
              <p:cNvPicPr>
                <a:picLocks noChangeAspect="1" noChangeArrowheads="1"/>
              </p:cNvPicPr>
              <p:nvPr/>
            </p:nvPicPr>
            <p:blipFill rotWithShape="1"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r="7959" b="7991"/>
              <a:stretch/>
            </p:blipFill>
            <p:spPr bwMode="auto">
              <a:xfrm>
                <a:off x="-6239239" y="-25346240"/>
                <a:ext cx="15392400" cy="9464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6" name="Picture 24"/>
              <p:cNvPicPr>
                <a:picLocks noChangeAspect="1" noChangeArrowheads="1"/>
              </p:cNvPicPr>
              <p:nvPr/>
            </p:nvPicPr>
            <p:blipFill rotWithShape="1"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214" r="7959" b="7991"/>
              <a:stretch/>
            </p:blipFill>
            <p:spPr bwMode="auto">
              <a:xfrm>
                <a:off x="-19270966" y="-25143040"/>
                <a:ext cx="14598999" cy="9464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7" name="Picture 21"/>
              <p:cNvPicPr>
                <a:picLocks noChangeAspect="1" noChangeArrowheads="1"/>
              </p:cNvPicPr>
              <p:nvPr/>
            </p:nvPicPr>
            <p:blipFill rotWithShape="1"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r="15054" b="7991"/>
              <a:stretch/>
            </p:blipFill>
            <p:spPr bwMode="auto">
              <a:xfrm>
                <a:off x="7873233" y="-32549160"/>
                <a:ext cx="14094916" cy="9464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8" name="Picture 20"/>
              <p:cNvPicPr>
                <a:picLocks noChangeAspect="1" noChangeArrowheads="1"/>
              </p:cNvPicPr>
              <p:nvPr/>
            </p:nvPicPr>
            <p:blipFill rotWithShape="1"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r="7959" b="7991"/>
              <a:stretch/>
            </p:blipFill>
            <p:spPr bwMode="auto">
              <a:xfrm>
                <a:off x="-6044654" y="-32715846"/>
                <a:ext cx="15392400" cy="9464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9" name="Picture 19"/>
              <p:cNvPicPr>
                <a:picLocks noChangeAspect="1" noChangeArrowheads="1"/>
              </p:cNvPicPr>
              <p:nvPr/>
            </p:nvPicPr>
            <p:blipFill rotWithShape="1"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673" r="7959" b="7991"/>
              <a:stretch/>
            </p:blipFill>
            <p:spPr bwMode="auto">
              <a:xfrm>
                <a:off x="-19270966" y="-32759389"/>
                <a:ext cx="14880669" cy="9464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0" name="Picture 16"/>
              <p:cNvPicPr>
                <a:picLocks noChangeAspect="1" noChangeArrowheads="1"/>
              </p:cNvPicPr>
              <p:nvPr/>
            </p:nvPicPr>
            <p:blipFill rotWithShape="1"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r="7959" b="7991"/>
              <a:stretch/>
            </p:blipFill>
            <p:spPr bwMode="auto">
              <a:xfrm>
                <a:off x="6575749" y="-39558135"/>
                <a:ext cx="15392400" cy="9464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1" name="Picture 17"/>
              <p:cNvPicPr>
                <a:picLocks noChangeAspect="1" noChangeArrowheads="1"/>
              </p:cNvPicPr>
              <p:nvPr/>
            </p:nvPicPr>
            <p:blipFill rotWithShape="1"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r="7959" b="7991"/>
              <a:stretch/>
            </p:blipFill>
            <p:spPr bwMode="auto">
              <a:xfrm>
                <a:off x="-6940809" y="-39576916"/>
                <a:ext cx="15392400" cy="9464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2" name="Picture 18"/>
              <p:cNvPicPr>
                <a:picLocks noChangeAspect="1" noChangeArrowheads="1"/>
              </p:cNvPicPr>
              <p:nvPr/>
            </p:nvPicPr>
            <p:blipFill rotWithShape="1">
              <a:blip r:embed="rId2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446" r="7960" b="7991"/>
              <a:stretch/>
            </p:blipFill>
            <p:spPr bwMode="auto">
              <a:xfrm>
                <a:off x="-19270966" y="-39562402"/>
                <a:ext cx="14739257" cy="9464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3" name="Picture 15"/>
              <p:cNvPicPr>
                <a:picLocks noChangeAspect="1" noChangeArrowheads="1"/>
              </p:cNvPicPr>
              <p:nvPr/>
            </p:nvPicPr>
            <p:blipFill rotWithShape="1">
              <a:blip r:embed="rId2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t="8381" r="12409" b="7991"/>
              <a:stretch/>
            </p:blipFill>
            <p:spPr bwMode="auto">
              <a:xfrm>
                <a:off x="7389676" y="-45354240"/>
                <a:ext cx="14578473" cy="86027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" name="Picture 14"/>
              <p:cNvPicPr>
                <a:picLocks noChangeAspect="1" noChangeArrowheads="1"/>
              </p:cNvPicPr>
              <p:nvPr/>
            </p:nvPicPr>
            <p:blipFill rotWithShape="1">
              <a:blip r:embed="rId2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t="8680" r="7959" b="7992"/>
              <a:stretch/>
            </p:blipFill>
            <p:spPr bwMode="auto">
              <a:xfrm>
                <a:off x="-6259863" y="-45354240"/>
                <a:ext cx="15392400" cy="85719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5" name="Picture 13"/>
              <p:cNvPicPr>
                <a:picLocks noChangeAspect="1" noChangeArrowheads="1"/>
              </p:cNvPicPr>
              <p:nvPr/>
            </p:nvPicPr>
            <p:blipFill rotWithShape="1">
              <a:blip r:embed="rId2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75" t="6947" r="7959" b="7992"/>
              <a:stretch/>
            </p:blipFill>
            <p:spPr bwMode="auto">
              <a:xfrm>
                <a:off x="-19270965" y="-45354240"/>
                <a:ext cx="15392400" cy="87502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2" name="群組 101"/>
            <p:cNvGrpSpPr/>
            <p:nvPr/>
          </p:nvGrpSpPr>
          <p:grpSpPr>
            <a:xfrm>
              <a:off x="3605213" y="709613"/>
              <a:ext cx="3871912" cy="6124575"/>
              <a:chOff x="3605213" y="709613"/>
              <a:chExt cx="3871912" cy="6124575"/>
            </a:xfrm>
          </p:grpSpPr>
          <p:sp>
            <p:nvSpPr>
              <p:cNvPr id="156" name="手繪多邊形 155"/>
              <p:cNvSpPr/>
              <p:nvPr/>
            </p:nvSpPr>
            <p:spPr>
              <a:xfrm>
                <a:off x="3605213" y="4100513"/>
                <a:ext cx="2033587" cy="2733675"/>
              </a:xfrm>
              <a:custGeom>
                <a:avLst/>
                <a:gdLst>
                  <a:gd name="connsiteX0" fmla="*/ 0 w 2033587"/>
                  <a:gd name="connsiteY0" fmla="*/ 314325 h 2733675"/>
                  <a:gd name="connsiteX1" fmla="*/ 0 w 2033587"/>
                  <a:gd name="connsiteY1" fmla="*/ 314325 h 2733675"/>
                  <a:gd name="connsiteX2" fmla="*/ 57150 w 2033587"/>
                  <a:gd name="connsiteY2" fmla="*/ 295275 h 2733675"/>
                  <a:gd name="connsiteX3" fmla="*/ 76200 w 2033587"/>
                  <a:gd name="connsiteY3" fmla="*/ 290512 h 2733675"/>
                  <a:gd name="connsiteX4" fmla="*/ 90487 w 2033587"/>
                  <a:gd name="connsiteY4" fmla="*/ 285750 h 2733675"/>
                  <a:gd name="connsiteX5" fmla="*/ 128587 w 2033587"/>
                  <a:gd name="connsiteY5" fmla="*/ 285750 h 2733675"/>
                  <a:gd name="connsiteX6" fmla="*/ 1547812 w 2033587"/>
                  <a:gd name="connsiteY6" fmla="*/ 0 h 2733675"/>
                  <a:gd name="connsiteX7" fmla="*/ 1814512 w 2033587"/>
                  <a:gd name="connsiteY7" fmla="*/ 223837 h 2733675"/>
                  <a:gd name="connsiteX8" fmla="*/ 1809750 w 2033587"/>
                  <a:gd name="connsiteY8" fmla="*/ 714375 h 2733675"/>
                  <a:gd name="connsiteX9" fmla="*/ 2033587 w 2033587"/>
                  <a:gd name="connsiteY9" fmla="*/ 714375 h 2733675"/>
                  <a:gd name="connsiteX10" fmla="*/ 1719262 w 2033587"/>
                  <a:gd name="connsiteY10" fmla="*/ 2733675 h 27336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33587" h="2733675">
                    <a:moveTo>
                      <a:pt x="0" y="314325"/>
                    </a:moveTo>
                    <a:lnTo>
                      <a:pt x="0" y="314325"/>
                    </a:lnTo>
                    <a:cubicBezTo>
                      <a:pt x="19050" y="307975"/>
                      <a:pt x="37669" y="300146"/>
                      <a:pt x="57150" y="295275"/>
                    </a:cubicBezTo>
                    <a:cubicBezTo>
                      <a:pt x="63500" y="293687"/>
                      <a:pt x="69906" y="292310"/>
                      <a:pt x="76200" y="290512"/>
                    </a:cubicBezTo>
                    <a:cubicBezTo>
                      <a:pt x="81027" y="289133"/>
                      <a:pt x="85488" y="286204"/>
                      <a:pt x="90487" y="285750"/>
                    </a:cubicBezTo>
                    <a:cubicBezTo>
                      <a:pt x="103135" y="284600"/>
                      <a:pt x="115887" y="285750"/>
                      <a:pt x="128587" y="285750"/>
                    </a:cubicBezTo>
                    <a:lnTo>
                      <a:pt x="1547812" y="0"/>
                    </a:lnTo>
                    <a:lnTo>
                      <a:pt x="1814512" y="223837"/>
                    </a:lnTo>
                    <a:cubicBezTo>
                      <a:pt x="1812925" y="387350"/>
                      <a:pt x="1811337" y="550862"/>
                      <a:pt x="1809750" y="714375"/>
                    </a:cubicBezTo>
                    <a:lnTo>
                      <a:pt x="2033587" y="714375"/>
                    </a:lnTo>
                    <a:lnTo>
                      <a:pt x="1719262" y="2733675"/>
                    </a:lnTo>
                  </a:path>
                </a:pathLst>
              </a:custGeom>
              <a:noFill/>
              <a:ln w="44450" cap="sq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57" name="手繪多邊形 156"/>
              <p:cNvSpPr/>
              <p:nvPr/>
            </p:nvSpPr>
            <p:spPr>
              <a:xfrm>
                <a:off x="4572000" y="709613"/>
                <a:ext cx="1485899" cy="3495675"/>
              </a:xfrm>
              <a:custGeom>
                <a:avLst/>
                <a:gdLst>
                  <a:gd name="connsiteX0" fmla="*/ 85725 w 304800"/>
                  <a:gd name="connsiteY0" fmla="*/ 0 h 2047875"/>
                  <a:gd name="connsiteX1" fmla="*/ 0 w 304800"/>
                  <a:gd name="connsiteY1" fmla="*/ 1262062 h 2047875"/>
                  <a:gd name="connsiteX2" fmla="*/ 304800 w 304800"/>
                  <a:gd name="connsiteY2" fmla="*/ 1285875 h 2047875"/>
                  <a:gd name="connsiteX3" fmla="*/ 90488 w 304800"/>
                  <a:gd name="connsiteY3" fmla="*/ 2047875 h 2047875"/>
                  <a:gd name="connsiteX0" fmla="*/ 1266824 w 1485899"/>
                  <a:gd name="connsiteY0" fmla="*/ 0 h 3495675"/>
                  <a:gd name="connsiteX1" fmla="*/ 1181099 w 1485899"/>
                  <a:gd name="connsiteY1" fmla="*/ 1262062 h 3495675"/>
                  <a:gd name="connsiteX2" fmla="*/ 1485899 w 1485899"/>
                  <a:gd name="connsiteY2" fmla="*/ 1285875 h 3495675"/>
                  <a:gd name="connsiteX3" fmla="*/ 0 w 1485899"/>
                  <a:gd name="connsiteY3" fmla="*/ 3495675 h 3495675"/>
                  <a:gd name="connsiteX0" fmla="*/ 1266824 w 1485899"/>
                  <a:gd name="connsiteY0" fmla="*/ 0 h 3495675"/>
                  <a:gd name="connsiteX1" fmla="*/ 1181099 w 1485899"/>
                  <a:gd name="connsiteY1" fmla="*/ 1262062 h 3495675"/>
                  <a:gd name="connsiteX2" fmla="*/ 1485899 w 1485899"/>
                  <a:gd name="connsiteY2" fmla="*/ 1285875 h 3495675"/>
                  <a:gd name="connsiteX3" fmla="*/ 1228725 w 1485899"/>
                  <a:gd name="connsiteY3" fmla="*/ 2071687 h 3495675"/>
                  <a:gd name="connsiteX4" fmla="*/ 0 w 1485899"/>
                  <a:gd name="connsiteY4" fmla="*/ 3495675 h 3495675"/>
                  <a:gd name="connsiteX0" fmla="*/ 1266824 w 1485899"/>
                  <a:gd name="connsiteY0" fmla="*/ 0 h 3495675"/>
                  <a:gd name="connsiteX1" fmla="*/ 1181099 w 1485899"/>
                  <a:gd name="connsiteY1" fmla="*/ 1262062 h 3495675"/>
                  <a:gd name="connsiteX2" fmla="*/ 1485899 w 1485899"/>
                  <a:gd name="connsiteY2" fmla="*/ 1285875 h 3495675"/>
                  <a:gd name="connsiteX3" fmla="*/ 1228725 w 1485899"/>
                  <a:gd name="connsiteY3" fmla="*/ 2071687 h 3495675"/>
                  <a:gd name="connsiteX4" fmla="*/ 395288 w 1485899"/>
                  <a:gd name="connsiteY4" fmla="*/ 2909887 h 3495675"/>
                  <a:gd name="connsiteX5" fmla="*/ 0 w 1485899"/>
                  <a:gd name="connsiteY5" fmla="*/ 3495675 h 3495675"/>
                  <a:gd name="connsiteX0" fmla="*/ 1266824 w 1485899"/>
                  <a:gd name="connsiteY0" fmla="*/ 0 h 3495675"/>
                  <a:gd name="connsiteX1" fmla="*/ 1181099 w 1485899"/>
                  <a:gd name="connsiteY1" fmla="*/ 1262062 h 3495675"/>
                  <a:gd name="connsiteX2" fmla="*/ 1485899 w 1485899"/>
                  <a:gd name="connsiteY2" fmla="*/ 1285875 h 3495675"/>
                  <a:gd name="connsiteX3" fmla="*/ 1228725 w 1485899"/>
                  <a:gd name="connsiteY3" fmla="*/ 2071687 h 3495675"/>
                  <a:gd name="connsiteX4" fmla="*/ 823913 w 1485899"/>
                  <a:gd name="connsiteY4" fmla="*/ 2609850 h 3495675"/>
                  <a:gd name="connsiteX5" fmla="*/ 395288 w 1485899"/>
                  <a:gd name="connsiteY5" fmla="*/ 2909887 h 3495675"/>
                  <a:gd name="connsiteX6" fmla="*/ 0 w 1485899"/>
                  <a:gd name="connsiteY6" fmla="*/ 3495675 h 3495675"/>
                  <a:gd name="connsiteX0" fmla="*/ 1266824 w 1485899"/>
                  <a:gd name="connsiteY0" fmla="*/ 0 h 3495675"/>
                  <a:gd name="connsiteX1" fmla="*/ 1181099 w 1485899"/>
                  <a:gd name="connsiteY1" fmla="*/ 1262062 h 3495675"/>
                  <a:gd name="connsiteX2" fmla="*/ 1485899 w 1485899"/>
                  <a:gd name="connsiteY2" fmla="*/ 1285875 h 3495675"/>
                  <a:gd name="connsiteX3" fmla="*/ 1228725 w 1485899"/>
                  <a:gd name="connsiteY3" fmla="*/ 2071687 h 3495675"/>
                  <a:gd name="connsiteX4" fmla="*/ 823913 w 1485899"/>
                  <a:gd name="connsiteY4" fmla="*/ 2609850 h 3495675"/>
                  <a:gd name="connsiteX5" fmla="*/ 395288 w 1485899"/>
                  <a:gd name="connsiteY5" fmla="*/ 2909887 h 3495675"/>
                  <a:gd name="connsiteX6" fmla="*/ 0 w 1485899"/>
                  <a:gd name="connsiteY6" fmla="*/ 3495675 h 34956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85899" h="3495675">
                    <a:moveTo>
                      <a:pt x="1266824" y="0"/>
                    </a:moveTo>
                    <a:lnTo>
                      <a:pt x="1181099" y="1262062"/>
                    </a:lnTo>
                    <a:lnTo>
                      <a:pt x="1485899" y="1285875"/>
                    </a:lnTo>
                    <a:lnTo>
                      <a:pt x="1228725" y="2071687"/>
                    </a:lnTo>
                    <a:cubicBezTo>
                      <a:pt x="1122363" y="2265362"/>
                      <a:pt x="962819" y="2470150"/>
                      <a:pt x="823913" y="2609850"/>
                    </a:cubicBezTo>
                    <a:cubicBezTo>
                      <a:pt x="685007" y="2749550"/>
                      <a:pt x="536575" y="2735262"/>
                      <a:pt x="395288" y="2909887"/>
                    </a:cubicBezTo>
                    <a:lnTo>
                      <a:pt x="0" y="3495675"/>
                    </a:lnTo>
                  </a:path>
                </a:pathLst>
              </a:custGeom>
              <a:noFill/>
              <a:ln w="44450" cap="sq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58" name="手繪多邊形 157"/>
              <p:cNvSpPr/>
              <p:nvPr/>
            </p:nvSpPr>
            <p:spPr>
              <a:xfrm>
                <a:off x="5157788" y="3776663"/>
                <a:ext cx="2319337" cy="328612"/>
              </a:xfrm>
              <a:custGeom>
                <a:avLst/>
                <a:gdLst>
                  <a:gd name="connsiteX0" fmla="*/ 0 w 2319337"/>
                  <a:gd name="connsiteY0" fmla="*/ 328612 h 328612"/>
                  <a:gd name="connsiteX1" fmla="*/ 0 w 2319337"/>
                  <a:gd name="connsiteY1" fmla="*/ 328612 h 328612"/>
                  <a:gd name="connsiteX2" fmla="*/ 52387 w 2319337"/>
                  <a:gd name="connsiteY2" fmla="*/ 300037 h 328612"/>
                  <a:gd name="connsiteX3" fmla="*/ 90487 w 2319337"/>
                  <a:gd name="connsiteY3" fmla="*/ 285750 h 328612"/>
                  <a:gd name="connsiteX4" fmla="*/ 104775 w 2319337"/>
                  <a:gd name="connsiteY4" fmla="*/ 276225 h 328612"/>
                  <a:gd name="connsiteX5" fmla="*/ 400050 w 2319337"/>
                  <a:gd name="connsiteY5" fmla="*/ 0 h 328612"/>
                  <a:gd name="connsiteX6" fmla="*/ 504825 w 2319337"/>
                  <a:gd name="connsiteY6" fmla="*/ 0 h 328612"/>
                  <a:gd name="connsiteX7" fmla="*/ 576262 w 2319337"/>
                  <a:gd name="connsiteY7" fmla="*/ 76200 h 328612"/>
                  <a:gd name="connsiteX8" fmla="*/ 2319337 w 2319337"/>
                  <a:gd name="connsiteY8" fmla="*/ 285750 h 328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19337" h="328612">
                    <a:moveTo>
                      <a:pt x="0" y="328612"/>
                    </a:moveTo>
                    <a:lnTo>
                      <a:pt x="0" y="328612"/>
                    </a:lnTo>
                    <a:cubicBezTo>
                      <a:pt x="80776" y="270915"/>
                      <a:pt x="-96" y="322530"/>
                      <a:pt x="52387" y="300037"/>
                    </a:cubicBezTo>
                    <a:cubicBezTo>
                      <a:pt x="95304" y="281644"/>
                      <a:pt x="30101" y="297826"/>
                      <a:pt x="90487" y="285750"/>
                    </a:cubicBezTo>
                    <a:lnTo>
                      <a:pt x="104775" y="276225"/>
                    </a:lnTo>
                    <a:lnTo>
                      <a:pt x="400050" y="0"/>
                    </a:lnTo>
                    <a:lnTo>
                      <a:pt x="504825" y="0"/>
                    </a:lnTo>
                    <a:lnTo>
                      <a:pt x="576262" y="76200"/>
                    </a:lnTo>
                    <a:lnTo>
                      <a:pt x="2319337" y="285750"/>
                    </a:lnTo>
                  </a:path>
                </a:pathLst>
              </a:custGeom>
              <a:noFill/>
              <a:ln w="44450" cap="sq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03" name="矩形 102"/>
            <p:cNvSpPr/>
            <p:nvPr/>
          </p:nvSpPr>
          <p:spPr>
            <a:xfrm>
              <a:off x="360000" y="360000"/>
              <a:ext cx="9972000" cy="6840000"/>
            </a:xfrm>
            <a:prstGeom prst="rect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04" name="手繪多邊形 103"/>
            <p:cNvSpPr/>
            <p:nvPr/>
          </p:nvSpPr>
          <p:spPr>
            <a:xfrm>
              <a:off x="3362649" y="419100"/>
              <a:ext cx="3819861" cy="6644036"/>
            </a:xfrm>
            <a:custGeom>
              <a:avLst/>
              <a:gdLst>
                <a:gd name="connsiteX0" fmla="*/ 2500313 w 2800350"/>
                <a:gd name="connsiteY0" fmla="*/ 0 h 2343150"/>
                <a:gd name="connsiteX1" fmla="*/ 0 w 2800350"/>
                <a:gd name="connsiteY1" fmla="*/ 2233613 h 2343150"/>
                <a:gd name="connsiteX2" fmla="*/ 80963 w 2800350"/>
                <a:gd name="connsiteY2" fmla="*/ 2228850 h 2343150"/>
                <a:gd name="connsiteX3" fmla="*/ 2700338 w 2800350"/>
                <a:gd name="connsiteY3" fmla="*/ 2343150 h 2343150"/>
                <a:gd name="connsiteX4" fmla="*/ 2743200 w 2800350"/>
                <a:gd name="connsiteY4" fmla="*/ 2319338 h 2343150"/>
                <a:gd name="connsiteX5" fmla="*/ 2771775 w 2800350"/>
                <a:gd name="connsiteY5" fmla="*/ 2286000 h 2343150"/>
                <a:gd name="connsiteX6" fmla="*/ 2795588 w 2800350"/>
                <a:gd name="connsiteY6" fmla="*/ 2252663 h 2343150"/>
                <a:gd name="connsiteX7" fmla="*/ 2800350 w 2800350"/>
                <a:gd name="connsiteY7" fmla="*/ 2233613 h 2343150"/>
                <a:gd name="connsiteX8" fmla="*/ 2500313 w 2800350"/>
                <a:gd name="connsiteY8" fmla="*/ 0 h 2343150"/>
                <a:gd name="connsiteX0" fmla="*/ 2529697 w 2877880"/>
                <a:gd name="connsiteY0" fmla="*/ 0 h 5767387"/>
                <a:gd name="connsiteX1" fmla="*/ 29384 w 2877880"/>
                <a:gd name="connsiteY1" fmla="*/ 2233613 h 5767387"/>
                <a:gd name="connsiteX2" fmla="*/ 110347 w 2877880"/>
                <a:gd name="connsiteY2" fmla="*/ 2228850 h 5767387"/>
                <a:gd name="connsiteX3" fmla="*/ 1453372 w 2877880"/>
                <a:gd name="connsiteY3" fmla="*/ 5767387 h 5767387"/>
                <a:gd name="connsiteX4" fmla="*/ 2772584 w 2877880"/>
                <a:gd name="connsiteY4" fmla="*/ 2319338 h 5767387"/>
                <a:gd name="connsiteX5" fmla="*/ 2801159 w 2877880"/>
                <a:gd name="connsiteY5" fmla="*/ 2286000 h 5767387"/>
                <a:gd name="connsiteX6" fmla="*/ 2824972 w 2877880"/>
                <a:gd name="connsiteY6" fmla="*/ 2252663 h 5767387"/>
                <a:gd name="connsiteX7" fmla="*/ 2829734 w 2877880"/>
                <a:gd name="connsiteY7" fmla="*/ 2233613 h 5767387"/>
                <a:gd name="connsiteX8" fmla="*/ 2529697 w 2877880"/>
                <a:gd name="connsiteY8" fmla="*/ 0 h 5767387"/>
                <a:gd name="connsiteX0" fmla="*/ 3702321 w 4050504"/>
                <a:gd name="connsiteY0" fmla="*/ 0 h 5935987"/>
                <a:gd name="connsiteX1" fmla="*/ 1202008 w 4050504"/>
                <a:gd name="connsiteY1" fmla="*/ 2233613 h 5935987"/>
                <a:gd name="connsiteX2" fmla="*/ 25671 w 4050504"/>
                <a:gd name="connsiteY2" fmla="*/ 5815012 h 5935987"/>
                <a:gd name="connsiteX3" fmla="*/ 2625996 w 4050504"/>
                <a:gd name="connsiteY3" fmla="*/ 5767387 h 5935987"/>
                <a:gd name="connsiteX4" fmla="*/ 3945208 w 4050504"/>
                <a:gd name="connsiteY4" fmla="*/ 2319338 h 5935987"/>
                <a:gd name="connsiteX5" fmla="*/ 3973783 w 4050504"/>
                <a:gd name="connsiteY5" fmla="*/ 2286000 h 5935987"/>
                <a:gd name="connsiteX6" fmla="*/ 3997596 w 4050504"/>
                <a:gd name="connsiteY6" fmla="*/ 2252663 h 5935987"/>
                <a:gd name="connsiteX7" fmla="*/ 4002358 w 4050504"/>
                <a:gd name="connsiteY7" fmla="*/ 2233613 h 5935987"/>
                <a:gd name="connsiteX8" fmla="*/ 3702321 w 4050504"/>
                <a:gd name="connsiteY8" fmla="*/ 0 h 5935987"/>
                <a:gd name="connsiteX0" fmla="*/ 3691559 w 4039742"/>
                <a:gd name="connsiteY0" fmla="*/ 0 h 6056406"/>
                <a:gd name="connsiteX1" fmla="*/ 1191246 w 4039742"/>
                <a:gd name="connsiteY1" fmla="*/ 2233613 h 6056406"/>
                <a:gd name="connsiteX2" fmla="*/ 14909 w 4039742"/>
                <a:gd name="connsiteY2" fmla="*/ 5815012 h 6056406"/>
                <a:gd name="connsiteX3" fmla="*/ 667371 w 4039742"/>
                <a:gd name="connsiteY3" fmla="*/ 5734050 h 6056406"/>
                <a:gd name="connsiteX4" fmla="*/ 2615234 w 4039742"/>
                <a:gd name="connsiteY4" fmla="*/ 5767387 h 6056406"/>
                <a:gd name="connsiteX5" fmla="*/ 3934446 w 4039742"/>
                <a:gd name="connsiteY5" fmla="*/ 2319338 h 6056406"/>
                <a:gd name="connsiteX6" fmla="*/ 3963021 w 4039742"/>
                <a:gd name="connsiteY6" fmla="*/ 2286000 h 6056406"/>
                <a:gd name="connsiteX7" fmla="*/ 3986834 w 4039742"/>
                <a:gd name="connsiteY7" fmla="*/ 2252663 h 6056406"/>
                <a:gd name="connsiteX8" fmla="*/ 3991596 w 4039742"/>
                <a:gd name="connsiteY8" fmla="*/ 2233613 h 6056406"/>
                <a:gd name="connsiteX9" fmla="*/ 3691559 w 4039742"/>
                <a:gd name="connsiteY9" fmla="*/ 0 h 6056406"/>
                <a:gd name="connsiteX0" fmla="*/ 3689373 w 4037556"/>
                <a:gd name="connsiteY0" fmla="*/ 0 h 6094240"/>
                <a:gd name="connsiteX1" fmla="*/ 1189060 w 4037556"/>
                <a:gd name="connsiteY1" fmla="*/ 2233613 h 6094240"/>
                <a:gd name="connsiteX2" fmla="*/ 12723 w 4037556"/>
                <a:gd name="connsiteY2" fmla="*/ 5815012 h 6094240"/>
                <a:gd name="connsiteX3" fmla="*/ 665185 w 4037556"/>
                <a:gd name="connsiteY3" fmla="*/ 5734050 h 6094240"/>
                <a:gd name="connsiteX4" fmla="*/ 1970110 w 4037556"/>
                <a:gd name="connsiteY4" fmla="*/ 5938837 h 6094240"/>
                <a:gd name="connsiteX5" fmla="*/ 2613048 w 4037556"/>
                <a:gd name="connsiteY5" fmla="*/ 5767387 h 6094240"/>
                <a:gd name="connsiteX6" fmla="*/ 3932260 w 4037556"/>
                <a:gd name="connsiteY6" fmla="*/ 2319338 h 6094240"/>
                <a:gd name="connsiteX7" fmla="*/ 3960835 w 4037556"/>
                <a:gd name="connsiteY7" fmla="*/ 2286000 h 6094240"/>
                <a:gd name="connsiteX8" fmla="*/ 3984648 w 4037556"/>
                <a:gd name="connsiteY8" fmla="*/ 2252663 h 6094240"/>
                <a:gd name="connsiteX9" fmla="*/ 3989410 w 4037556"/>
                <a:gd name="connsiteY9" fmla="*/ 2233613 h 6094240"/>
                <a:gd name="connsiteX10" fmla="*/ 3689373 w 4037556"/>
                <a:gd name="connsiteY10" fmla="*/ 0 h 6094240"/>
                <a:gd name="connsiteX0" fmla="*/ 3689373 w 4037556"/>
                <a:gd name="connsiteY0" fmla="*/ 0 h 6094240"/>
                <a:gd name="connsiteX1" fmla="*/ 1189060 w 4037556"/>
                <a:gd name="connsiteY1" fmla="*/ 2233613 h 6094240"/>
                <a:gd name="connsiteX2" fmla="*/ 12723 w 4037556"/>
                <a:gd name="connsiteY2" fmla="*/ 5815012 h 6094240"/>
                <a:gd name="connsiteX3" fmla="*/ 665185 w 4037556"/>
                <a:gd name="connsiteY3" fmla="*/ 5734050 h 6094240"/>
                <a:gd name="connsiteX4" fmla="*/ 1970110 w 4037556"/>
                <a:gd name="connsiteY4" fmla="*/ 5938837 h 6094240"/>
                <a:gd name="connsiteX5" fmla="*/ 2613048 w 4037556"/>
                <a:gd name="connsiteY5" fmla="*/ 5767387 h 6094240"/>
                <a:gd name="connsiteX6" fmla="*/ 3932260 w 4037556"/>
                <a:gd name="connsiteY6" fmla="*/ 2319338 h 6094240"/>
                <a:gd name="connsiteX7" fmla="*/ 3960835 w 4037556"/>
                <a:gd name="connsiteY7" fmla="*/ 2286000 h 6094240"/>
                <a:gd name="connsiteX8" fmla="*/ 3984648 w 4037556"/>
                <a:gd name="connsiteY8" fmla="*/ 2252663 h 6094240"/>
                <a:gd name="connsiteX9" fmla="*/ 3989410 w 4037556"/>
                <a:gd name="connsiteY9" fmla="*/ 2233613 h 6094240"/>
                <a:gd name="connsiteX10" fmla="*/ 3689373 w 4037556"/>
                <a:gd name="connsiteY10" fmla="*/ 0 h 6094240"/>
                <a:gd name="connsiteX0" fmla="*/ 3689373 w 4037556"/>
                <a:gd name="connsiteY0" fmla="*/ 0 h 6179636"/>
                <a:gd name="connsiteX1" fmla="*/ 1189060 w 4037556"/>
                <a:gd name="connsiteY1" fmla="*/ 2233613 h 6179636"/>
                <a:gd name="connsiteX2" fmla="*/ 12723 w 4037556"/>
                <a:gd name="connsiteY2" fmla="*/ 5815012 h 6179636"/>
                <a:gd name="connsiteX3" fmla="*/ 665185 w 4037556"/>
                <a:gd name="connsiteY3" fmla="*/ 5734050 h 6179636"/>
                <a:gd name="connsiteX4" fmla="*/ 1970110 w 4037556"/>
                <a:gd name="connsiteY4" fmla="*/ 5938837 h 6179636"/>
                <a:gd name="connsiteX5" fmla="*/ 2198710 w 4037556"/>
                <a:gd name="connsiteY5" fmla="*/ 6138862 h 6179636"/>
                <a:gd name="connsiteX6" fmla="*/ 2613048 w 4037556"/>
                <a:gd name="connsiteY6" fmla="*/ 5767387 h 6179636"/>
                <a:gd name="connsiteX7" fmla="*/ 3932260 w 4037556"/>
                <a:gd name="connsiteY7" fmla="*/ 2319338 h 6179636"/>
                <a:gd name="connsiteX8" fmla="*/ 3960835 w 4037556"/>
                <a:gd name="connsiteY8" fmla="*/ 2286000 h 6179636"/>
                <a:gd name="connsiteX9" fmla="*/ 3984648 w 4037556"/>
                <a:gd name="connsiteY9" fmla="*/ 2252663 h 6179636"/>
                <a:gd name="connsiteX10" fmla="*/ 3989410 w 4037556"/>
                <a:gd name="connsiteY10" fmla="*/ 2233613 h 6179636"/>
                <a:gd name="connsiteX11" fmla="*/ 3689373 w 4037556"/>
                <a:gd name="connsiteY11" fmla="*/ 0 h 6179636"/>
                <a:gd name="connsiteX0" fmla="*/ 3689373 w 4037556"/>
                <a:gd name="connsiteY0" fmla="*/ 0 h 6173928"/>
                <a:gd name="connsiteX1" fmla="*/ 1189060 w 4037556"/>
                <a:gd name="connsiteY1" fmla="*/ 2233613 h 6173928"/>
                <a:gd name="connsiteX2" fmla="*/ 12723 w 4037556"/>
                <a:gd name="connsiteY2" fmla="*/ 5815012 h 6173928"/>
                <a:gd name="connsiteX3" fmla="*/ 665185 w 4037556"/>
                <a:gd name="connsiteY3" fmla="*/ 5734050 h 6173928"/>
                <a:gd name="connsiteX4" fmla="*/ 1970110 w 4037556"/>
                <a:gd name="connsiteY4" fmla="*/ 5938837 h 6173928"/>
                <a:gd name="connsiteX5" fmla="*/ 1965348 w 4037556"/>
                <a:gd name="connsiteY5" fmla="*/ 6115049 h 6173928"/>
                <a:gd name="connsiteX6" fmla="*/ 2198710 w 4037556"/>
                <a:gd name="connsiteY6" fmla="*/ 6138862 h 6173928"/>
                <a:gd name="connsiteX7" fmla="*/ 2613048 w 4037556"/>
                <a:gd name="connsiteY7" fmla="*/ 5767387 h 6173928"/>
                <a:gd name="connsiteX8" fmla="*/ 3932260 w 4037556"/>
                <a:gd name="connsiteY8" fmla="*/ 2319338 h 6173928"/>
                <a:gd name="connsiteX9" fmla="*/ 3960835 w 4037556"/>
                <a:gd name="connsiteY9" fmla="*/ 2286000 h 6173928"/>
                <a:gd name="connsiteX10" fmla="*/ 3984648 w 4037556"/>
                <a:gd name="connsiteY10" fmla="*/ 2252663 h 6173928"/>
                <a:gd name="connsiteX11" fmla="*/ 3989410 w 4037556"/>
                <a:gd name="connsiteY11" fmla="*/ 2233613 h 6173928"/>
                <a:gd name="connsiteX12" fmla="*/ 3689373 w 4037556"/>
                <a:gd name="connsiteY12" fmla="*/ 0 h 6173928"/>
                <a:gd name="connsiteX0" fmla="*/ 3677767 w 4025950"/>
                <a:gd name="connsiteY0" fmla="*/ 0 h 6173928"/>
                <a:gd name="connsiteX1" fmla="*/ 786929 w 4025950"/>
                <a:gd name="connsiteY1" fmla="*/ 2830513 h 6173928"/>
                <a:gd name="connsiteX2" fmla="*/ 1117 w 4025950"/>
                <a:gd name="connsiteY2" fmla="*/ 5815012 h 6173928"/>
                <a:gd name="connsiteX3" fmla="*/ 653579 w 4025950"/>
                <a:gd name="connsiteY3" fmla="*/ 5734050 h 6173928"/>
                <a:gd name="connsiteX4" fmla="*/ 1958504 w 4025950"/>
                <a:gd name="connsiteY4" fmla="*/ 5938837 h 6173928"/>
                <a:gd name="connsiteX5" fmla="*/ 1953742 w 4025950"/>
                <a:gd name="connsiteY5" fmla="*/ 6115049 h 6173928"/>
                <a:gd name="connsiteX6" fmla="*/ 2187104 w 4025950"/>
                <a:gd name="connsiteY6" fmla="*/ 6138862 h 6173928"/>
                <a:gd name="connsiteX7" fmla="*/ 2601442 w 4025950"/>
                <a:gd name="connsiteY7" fmla="*/ 5767387 h 6173928"/>
                <a:gd name="connsiteX8" fmla="*/ 3920654 w 4025950"/>
                <a:gd name="connsiteY8" fmla="*/ 2319338 h 6173928"/>
                <a:gd name="connsiteX9" fmla="*/ 3949229 w 4025950"/>
                <a:gd name="connsiteY9" fmla="*/ 2286000 h 6173928"/>
                <a:gd name="connsiteX10" fmla="*/ 3973042 w 4025950"/>
                <a:gd name="connsiteY10" fmla="*/ 2252663 h 6173928"/>
                <a:gd name="connsiteX11" fmla="*/ 3977804 w 4025950"/>
                <a:gd name="connsiteY11" fmla="*/ 2233613 h 6173928"/>
                <a:gd name="connsiteX12" fmla="*/ 3677767 w 4025950"/>
                <a:gd name="connsiteY12" fmla="*/ 0 h 6173928"/>
                <a:gd name="connsiteX0" fmla="*/ 3677767 w 4025950"/>
                <a:gd name="connsiteY0" fmla="*/ 0 h 6173928"/>
                <a:gd name="connsiteX1" fmla="*/ 1440979 w 4025950"/>
                <a:gd name="connsiteY1" fmla="*/ 1720849 h 6173928"/>
                <a:gd name="connsiteX2" fmla="*/ 786929 w 4025950"/>
                <a:gd name="connsiteY2" fmla="*/ 2830513 h 6173928"/>
                <a:gd name="connsiteX3" fmla="*/ 1117 w 4025950"/>
                <a:gd name="connsiteY3" fmla="*/ 5815012 h 6173928"/>
                <a:gd name="connsiteX4" fmla="*/ 653579 w 4025950"/>
                <a:gd name="connsiteY4" fmla="*/ 5734050 h 6173928"/>
                <a:gd name="connsiteX5" fmla="*/ 1958504 w 4025950"/>
                <a:gd name="connsiteY5" fmla="*/ 5938837 h 6173928"/>
                <a:gd name="connsiteX6" fmla="*/ 1953742 w 4025950"/>
                <a:gd name="connsiteY6" fmla="*/ 6115049 h 6173928"/>
                <a:gd name="connsiteX7" fmla="*/ 2187104 w 4025950"/>
                <a:gd name="connsiteY7" fmla="*/ 6138862 h 6173928"/>
                <a:gd name="connsiteX8" fmla="*/ 2601442 w 4025950"/>
                <a:gd name="connsiteY8" fmla="*/ 5767387 h 6173928"/>
                <a:gd name="connsiteX9" fmla="*/ 3920654 w 4025950"/>
                <a:gd name="connsiteY9" fmla="*/ 2319338 h 6173928"/>
                <a:gd name="connsiteX10" fmla="*/ 3949229 w 4025950"/>
                <a:gd name="connsiteY10" fmla="*/ 2286000 h 6173928"/>
                <a:gd name="connsiteX11" fmla="*/ 3973042 w 4025950"/>
                <a:gd name="connsiteY11" fmla="*/ 2252663 h 6173928"/>
                <a:gd name="connsiteX12" fmla="*/ 3977804 w 4025950"/>
                <a:gd name="connsiteY12" fmla="*/ 2233613 h 6173928"/>
                <a:gd name="connsiteX13" fmla="*/ 3677767 w 4025950"/>
                <a:gd name="connsiteY13" fmla="*/ 0 h 6173928"/>
                <a:gd name="connsiteX0" fmla="*/ 3677767 w 4025950"/>
                <a:gd name="connsiteY0" fmla="*/ 19777 h 6193705"/>
                <a:gd name="connsiteX1" fmla="*/ 2133129 w 4025950"/>
                <a:gd name="connsiteY1" fmla="*/ 889726 h 6193705"/>
                <a:gd name="connsiteX2" fmla="*/ 1440979 w 4025950"/>
                <a:gd name="connsiteY2" fmla="*/ 1740626 h 6193705"/>
                <a:gd name="connsiteX3" fmla="*/ 786929 w 4025950"/>
                <a:gd name="connsiteY3" fmla="*/ 2850290 h 6193705"/>
                <a:gd name="connsiteX4" fmla="*/ 1117 w 4025950"/>
                <a:gd name="connsiteY4" fmla="*/ 5834789 h 6193705"/>
                <a:gd name="connsiteX5" fmla="*/ 653579 w 4025950"/>
                <a:gd name="connsiteY5" fmla="*/ 5753827 h 6193705"/>
                <a:gd name="connsiteX6" fmla="*/ 1958504 w 4025950"/>
                <a:gd name="connsiteY6" fmla="*/ 5958614 h 6193705"/>
                <a:gd name="connsiteX7" fmla="*/ 1953742 w 4025950"/>
                <a:gd name="connsiteY7" fmla="*/ 6134826 h 6193705"/>
                <a:gd name="connsiteX8" fmla="*/ 2187104 w 4025950"/>
                <a:gd name="connsiteY8" fmla="*/ 6158639 h 6193705"/>
                <a:gd name="connsiteX9" fmla="*/ 2601442 w 4025950"/>
                <a:gd name="connsiteY9" fmla="*/ 5787164 h 6193705"/>
                <a:gd name="connsiteX10" fmla="*/ 3920654 w 4025950"/>
                <a:gd name="connsiteY10" fmla="*/ 2339115 h 6193705"/>
                <a:gd name="connsiteX11" fmla="*/ 3949229 w 4025950"/>
                <a:gd name="connsiteY11" fmla="*/ 2305777 h 6193705"/>
                <a:gd name="connsiteX12" fmla="*/ 3973042 w 4025950"/>
                <a:gd name="connsiteY12" fmla="*/ 2272440 h 6193705"/>
                <a:gd name="connsiteX13" fmla="*/ 3977804 w 4025950"/>
                <a:gd name="connsiteY13" fmla="*/ 2253390 h 6193705"/>
                <a:gd name="connsiteX14" fmla="*/ 3677767 w 4025950"/>
                <a:gd name="connsiteY14" fmla="*/ 19777 h 6193705"/>
                <a:gd name="connsiteX0" fmla="*/ 3677767 w 4025950"/>
                <a:gd name="connsiteY0" fmla="*/ 19777 h 6193705"/>
                <a:gd name="connsiteX1" fmla="*/ 2133129 w 4025950"/>
                <a:gd name="connsiteY1" fmla="*/ 889726 h 6193705"/>
                <a:gd name="connsiteX2" fmla="*/ 2129954 w 4025950"/>
                <a:gd name="connsiteY2" fmla="*/ 1010377 h 6193705"/>
                <a:gd name="connsiteX3" fmla="*/ 1440979 w 4025950"/>
                <a:gd name="connsiteY3" fmla="*/ 1740626 h 6193705"/>
                <a:gd name="connsiteX4" fmla="*/ 786929 w 4025950"/>
                <a:gd name="connsiteY4" fmla="*/ 2850290 h 6193705"/>
                <a:gd name="connsiteX5" fmla="*/ 1117 w 4025950"/>
                <a:gd name="connsiteY5" fmla="*/ 5834789 h 6193705"/>
                <a:gd name="connsiteX6" fmla="*/ 653579 w 4025950"/>
                <a:gd name="connsiteY6" fmla="*/ 5753827 h 6193705"/>
                <a:gd name="connsiteX7" fmla="*/ 1958504 w 4025950"/>
                <a:gd name="connsiteY7" fmla="*/ 5958614 h 6193705"/>
                <a:gd name="connsiteX8" fmla="*/ 1953742 w 4025950"/>
                <a:gd name="connsiteY8" fmla="*/ 6134826 h 6193705"/>
                <a:gd name="connsiteX9" fmla="*/ 2187104 w 4025950"/>
                <a:gd name="connsiteY9" fmla="*/ 6158639 h 6193705"/>
                <a:gd name="connsiteX10" fmla="*/ 2601442 w 4025950"/>
                <a:gd name="connsiteY10" fmla="*/ 5787164 h 6193705"/>
                <a:gd name="connsiteX11" fmla="*/ 3920654 w 4025950"/>
                <a:gd name="connsiteY11" fmla="*/ 2339115 h 6193705"/>
                <a:gd name="connsiteX12" fmla="*/ 3949229 w 4025950"/>
                <a:gd name="connsiteY12" fmla="*/ 2305777 h 6193705"/>
                <a:gd name="connsiteX13" fmla="*/ 3973042 w 4025950"/>
                <a:gd name="connsiteY13" fmla="*/ 2272440 h 6193705"/>
                <a:gd name="connsiteX14" fmla="*/ 3977804 w 4025950"/>
                <a:gd name="connsiteY14" fmla="*/ 2253390 h 6193705"/>
                <a:gd name="connsiteX15" fmla="*/ 3677767 w 4025950"/>
                <a:gd name="connsiteY15" fmla="*/ 19777 h 6193705"/>
                <a:gd name="connsiteX0" fmla="*/ 3677767 w 4025950"/>
                <a:gd name="connsiteY0" fmla="*/ 45007 h 6218935"/>
                <a:gd name="connsiteX1" fmla="*/ 2390304 w 4025950"/>
                <a:gd name="connsiteY1" fmla="*/ 810182 h 6218935"/>
                <a:gd name="connsiteX2" fmla="*/ 2133129 w 4025950"/>
                <a:gd name="connsiteY2" fmla="*/ 914956 h 6218935"/>
                <a:gd name="connsiteX3" fmla="*/ 2129954 w 4025950"/>
                <a:gd name="connsiteY3" fmla="*/ 1035607 h 6218935"/>
                <a:gd name="connsiteX4" fmla="*/ 1440979 w 4025950"/>
                <a:gd name="connsiteY4" fmla="*/ 1765856 h 6218935"/>
                <a:gd name="connsiteX5" fmla="*/ 786929 w 4025950"/>
                <a:gd name="connsiteY5" fmla="*/ 2875520 h 6218935"/>
                <a:gd name="connsiteX6" fmla="*/ 1117 w 4025950"/>
                <a:gd name="connsiteY6" fmla="*/ 5860019 h 6218935"/>
                <a:gd name="connsiteX7" fmla="*/ 653579 w 4025950"/>
                <a:gd name="connsiteY7" fmla="*/ 5779057 h 6218935"/>
                <a:gd name="connsiteX8" fmla="*/ 1958504 w 4025950"/>
                <a:gd name="connsiteY8" fmla="*/ 5983844 h 6218935"/>
                <a:gd name="connsiteX9" fmla="*/ 1953742 w 4025950"/>
                <a:gd name="connsiteY9" fmla="*/ 6160056 h 6218935"/>
                <a:gd name="connsiteX10" fmla="*/ 2187104 w 4025950"/>
                <a:gd name="connsiteY10" fmla="*/ 6183869 h 6218935"/>
                <a:gd name="connsiteX11" fmla="*/ 2601442 w 4025950"/>
                <a:gd name="connsiteY11" fmla="*/ 5812394 h 6218935"/>
                <a:gd name="connsiteX12" fmla="*/ 3920654 w 4025950"/>
                <a:gd name="connsiteY12" fmla="*/ 2364345 h 6218935"/>
                <a:gd name="connsiteX13" fmla="*/ 3949229 w 4025950"/>
                <a:gd name="connsiteY13" fmla="*/ 2331007 h 6218935"/>
                <a:gd name="connsiteX14" fmla="*/ 3973042 w 4025950"/>
                <a:gd name="connsiteY14" fmla="*/ 2297670 h 6218935"/>
                <a:gd name="connsiteX15" fmla="*/ 3977804 w 4025950"/>
                <a:gd name="connsiteY15" fmla="*/ 2278620 h 6218935"/>
                <a:gd name="connsiteX16" fmla="*/ 3677767 w 4025950"/>
                <a:gd name="connsiteY16" fmla="*/ 45007 h 6218935"/>
                <a:gd name="connsiteX0" fmla="*/ 3677767 w 4025950"/>
                <a:gd name="connsiteY0" fmla="*/ 96912 h 6270840"/>
                <a:gd name="connsiteX1" fmla="*/ 2993554 w 4025950"/>
                <a:gd name="connsiteY1" fmla="*/ 496962 h 6270840"/>
                <a:gd name="connsiteX2" fmla="*/ 2390304 w 4025950"/>
                <a:gd name="connsiteY2" fmla="*/ 862087 h 6270840"/>
                <a:gd name="connsiteX3" fmla="*/ 2133129 w 4025950"/>
                <a:gd name="connsiteY3" fmla="*/ 966861 h 6270840"/>
                <a:gd name="connsiteX4" fmla="*/ 2129954 w 4025950"/>
                <a:gd name="connsiteY4" fmla="*/ 1087512 h 6270840"/>
                <a:gd name="connsiteX5" fmla="*/ 1440979 w 4025950"/>
                <a:gd name="connsiteY5" fmla="*/ 1817761 h 6270840"/>
                <a:gd name="connsiteX6" fmla="*/ 786929 w 4025950"/>
                <a:gd name="connsiteY6" fmla="*/ 2927425 h 6270840"/>
                <a:gd name="connsiteX7" fmla="*/ 1117 w 4025950"/>
                <a:gd name="connsiteY7" fmla="*/ 5911924 h 6270840"/>
                <a:gd name="connsiteX8" fmla="*/ 653579 w 4025950"/>
                <a:gd name="connsiteY8" fmla="*/ 5830962 h 6270840"/>
                <a:gd name="connsiteX9" fmla="*/ 1958504 w 4025950"/>
                <a:gd name="connsiteY9" fmla="*/ 6035749 h 6270840"/>
                <a:gd name="connsiteX10" fmla="*/ 1953742 w 4025950"/>
                <a:gd name="connsiteY10" fmla="*/ 6211961 h 6270840"/>
                <a:gd name="connsiteX11" fmla="*/ 2187104 w 4025950"/>
                <a:gd name="connsiteY11" fmla="*/ 6235774 h 6270840"/>
                <a:gd name="connsiteX12" fmla="*/ 2601442 w 4025950"/>
                <a:gd name="connsiteY12" fmla="*/ 5864299 h 6270840"/>
                <a:gd name="connsiteX13" fmla="*/ 3920654 w 4025950"/>
                <a:gd name="connsiteY13" fmla="*/ 2416250 h 6270840"/>
                <a:gd name="connsiteX14" fmla="*/ 3949229 w 4025950"/>
                <a:gd name="connsiteY14" fmla="*/ 2382912 h 6270840"/>
                <a:gd name="connsiteX15" fmla="*/ 3973042 w 4025950"/>
                <a:gd name="connsiteY15" fmla="*/ 2349575 h 6270840"/>
                <a:gd name="connsiteX16" fmla="*/ 3977804 w 4025950"/>
                <a:gd name="connsiteY16" fmla="*/ 2330525 h 6270840"/>
                <a:gd name="connsiteX17" fmla="*/ 3677767 w 4025950"/>
                <a:gd name="connsiteY17" fmla="*/ 96912 h 6270840"/>
                <a:gd name="connsiteX0" fmla="*/ 3677767 w 4025950"/>
                <a:gd name="connsiteY0" fmla="*/ 96912 h 6270840"/>
                <a:gd name="connsiteX1" fmla="*/ 2993554 w 4025950"/>
                <a:gd name="connsiteY1" fmla="*/ 496962 h 6270840"/>
                <a:gd name="connsiteX2" fmla="*/ 2793529 w 4025950"/>
                <a:gd name="connsiteY2" fmla="*/ 496962 h 6270840"/>
                <a:gd name="connsiteX3" fmla="*/ 2390304 w 4025950"/>
                <a:gd name="connsiteY3" fmla="*/ 862087 h 6270840"/>
                <a:gd name="connsiteX4" fmla="*/ 2133129 w 4025950"/>
                <a:gd name="connsiteY4" fmla="*/ 966861 h 6270840"/>
                <a:gd name="connsiteX5" fmla="*/ 2129954 w 4025950"/>
                <a:gd name="connsiteY5" fmla="*/ 1087512 h 6270840"/>
                <a:gd name="connsiteX6" fmla="*/ 1440979 w 4025950"/>
                <a:gd name="connsiteY6" fmla="*/ 1817761 h 6270840"/>
                <a:gd name="connsiteX7" fmla="*/ 786929 w 4025950"/>
                <a:gd name="connsiteY7" fmla="*/ 2927425 h 6270840"/>
                <a:gd name="connsiteX8" fmla="*/ 1117 w 4025950"/>
                <a:gd name="connsiteY8" fmla="*/ 5911924 h 6270840"/>
                <a:gd name="connsiteX9" fmla="*/ 653579 w 4025950"/>
                <a:gd name="connsiteY9" fmla="*/ 5830962 h 6270840"/>
                <a:gd name="connsiteX10" fmla="*/ 1958504 w 4025950"/>
                <a:gd name="connsiteY10" fmla="*/ 6035749 h 6270840"/>
                <a:gd name="connsiteX11" fmla="*/ 1953742 w 4025950"/>
                <a:gd name="connsiteY11" fmla="*/ 6211961 h 6270840"/>
                <a:gd name="connsiteX12" fmla="*/ 2187104 w 4025950"/>
                <a:gd name="connsiteY12" fmla="*/ 6235774 h 6270840"/>
                <a:gd name="connsiteX13" fmla="*/ 2601442 w 4025950"/>
                <a:gd name="connsiteY13" fmla="*/ 5864299 h 6270840"/>
                <a:gd name="connsiteX14" fmla="*/ 3920654 w 4025950"/>
                <a:gd name="connsiteY14" fmla="*/ 2416250 h 6270840"/>
                <a:gd name="connsiteX15" fmla="*/ 3949229 w 4025950"/>
                <a:gd name="connsiteY15" fmla="*/ 2382912 h 6270840"/>
                <a:gd name="connsiteX16" fmla="*/ 3973042 w 4025950"/>
                <a:gd name="connsiteY16" fmla="*/ 2349575 h 6270840"/>
                <a:gd name="connsiteX17" fmla="*/ 3977804 w 4025950"/>
                <a:gd name="connsiteY17" fmla="*/ 2330525 h 6270840"/>
                <a:gd name="connsiteX18" fmla="*/ 3677767 w 4025950"/>
                <a:gd name="connsiteY18" fmla="*/ 96912 h 6270840"/>
                <a:gd name="connsiteX0" fmla="*/ 3677767 w 4025950"/>
                <a:gd name="connsiteY0" fmla="*/ 96912 h 6270840"/>
                <a:gd name="connsiteX1" fmla="*/ 2993554 w 4025950"/>
                <a:gd name="connsiteY1" fmla="*/ 496962 h 6270840"/>
                <a:gd name="connsiteX2" fmla="*/ 2793529 w 4025950"/>
                <a:gd name="connsiteY2" fmla="*/ 496962 h 6270840"/>
                <a:gd name="connsiteX3" fmla="*/ 2390304 w 4025950"/>
                <a:gd name="connsiteY3" fmla="*/ 862087 h 6270840"/>
                <a:gd name="connsiteX4" fmla="*/ 2133129 w 4025950"/>
                <a:gd name="connsiteY4" fmla="*/ 966861 h 6270840"/>
                <a:gd name="connsiteX5" fmla="*/ 2129954 w 4025950"/>
                <a:gd name="connsiteY5" fmla="*/ 1087512 h 6270840"/>
                <a:gd name="connsiteX6" fmla="*/ 1440979 w 4025950"/>
                <a:gd name="connsiteY6" fmla="*/ 1817761 h 6270840"/>
                <a:gd name="connsiteX7" fmla="*/ 786929 w 4025950"/>
                <a:gd name="connsiteY7" fmla="*/ 2927425 h 6270840"/>
                <a:gd name="connsiteX8" fmla="*/ 1117 w 4025950"/>
                <a:gd name="connsiteY8" fmla="*/ 5911924 h 6270840"/>
                <a:gd name="connsiteX9" fmla="*/ 653579 w 4025950"/>
                <a:gd name="connsiteY9" fmla="*/ 5830962 h 6270840"/>
                <a:gd name="connsiteX10" fmla="*/ 1958504 w 4025950"/>
                <a:gd name="connsiteY10" fmla="*/ 6035749 h 6270840"/>
                <a:gd name="connsiteX11" fmla="*/ 1953742 w 4025950"/>
                <a:gd name="connsiteY11" fmla="*/ 6211961 h 6270840"/>
                <a:gd name="connsiteX12" fmla="*/ 2187104 w 4025950"/>
                <a:gd name="connsiteY12" fmla="*/ 6235774 h 6270840"/>
                <a:gd name="connsiteX13" fmla="*/ 2601442 w 4025950"/>
                <a:gd name="connsiteY13" fmla="*/ 5864299 h 6270840"/>
                <a:gd name="connsiteX14" fmla="*/ 3920654 w 4025950"/>
                <a:gd name="connsiteY14" fmla="*/ 2416250 h 6270840"/>
                <a:gd name="connsiteX15" fmla="*/ 3949229 w 4025950"/>
                <a:gd name="connsiteY15" fmla="*/ 2382912 h 6270840"/>
                <a:gd name="connsiteX16" fmla="*/ 3973042 w 4025950"/>
                <a:gd name="connsiteY16" fmla="*/ 2349575 h 6270840"/>
                <a:gd name="connsiteX17" fmla="*/ 3977804 w 4025950"/>
                <a:gd name="connsiteY17" fmla="*/ 2330525 h 6270840"/>
                <a:gd name="connsiteX18" fmla="*/ 3599979 w 4025950"/>
                <a:gd name="connsiteY18" fmla="*/ 1014487 h 6270840"/>
                <a:gd name="connsiteX19" fmla="*/ 3677767 w 4025950"/>
                <a:gd name="connsiteY19" fmla="*/ 96912 h 6270840"/>
                <a:gd name="connsiteX0" fmla="*/ 3677767 w 4025950"/>
                <a:gd name="connsiteY0" fmla="*/ 96912 h 6270840"/>
                <a:gd name="connsiteX1" fmla="*/ 2993554 w 4025950"/>
                <a:gd name="connsiteY1" fmla="*/ 496962 h 6270840"/>
                <a:gd name="connsiteX2" fmla="*/ 2793529 w 4025950"/>
                <a:gd name="connsiteY2" fmla="*/ 496962 h 6270840"/>
                <a:gd name="connsiteX3" fmla="*/ 2390304 w 4025950"/>
                <a:gd name="connsiteY3" fmla="*/ 862087 h 6270840"/>
                <a:gd name="connsiteX4" fmla="*/ 2133129 w 4025950"/>
                <a:gd name="connsiteY4" fmla="*/ 966861 h 6270840"/>
                <a:gd name="connsiteX5" fmla="*/ 2129954 w 4025950"/>
                <a:gd name="connsiteY5" fmla="*/ 1087512 h 6270840"/>
                <a:gd name="connsiteX6" fmla="*/ 1440979 w 4025950"/>
                <a:gd name="connsiteY6" fmla="*/ 1817761 h 6270840"/>
                <a:gd name="connsiteX7" fmla="*/ 786929 w 4025950"/>
                <a:gd name="connsiteY7" fmla="*/ 2927425 h 6270840"/>
                <a:gd name="connsiteX8" fmla="*/ 1117 w 4025950"/>
                <a:gd name="connsiteY8" fmla="*/ 5911924 h 6270840"/>
                <a:gd name="connsiteX9" fmla="*/ 653579 w 4025950"/>
                <a:gd name="connsiteY9" fmla="*/ 5830962 h 6270840"/>
                <a:gd name="connsiteX10" fmla="*/ 1958504 w 4025950"/>
                <a:gd name="connsiteY10" fmla="*/ 6035749 h 6270840"/>
                <a:gd name="connsiteX11" fmla="*/ 1953742 w 4025950"/>
                <a:gd name="connsiteY11" fmla="*/ 6211961 h 6270840"/>
                <a:gd name="connsiteX12" fmla="*/ 2187104 w 4025950"/>
                <a:gd name="connsiteY12" fmla="*/ 6235774 h 6270840"/>
                <a:gd name="connsiteX13" fmla="*/ 2601442 w 4025950"/>
                <a:gd name="connsiteY13" fmla="*/ 5864299 h 6270840"/>
                <a:gd name="connsiteX14" fmla="*/ 3920654 w 4025950"/>
                <a:gd name="connsiteY14" fmla="*/ 2416250 h 6270840"/>
                <a:gd name="connsiteX15" fmla="*/ 3949229 w 4025950"/>
                <a:gd name="connsiteY15" fmla="*/ 2382912 h 6270840"/>
                <a:gd name="connsiteX16" fmla="*/ 3973042 w 4025950"/>
                <a:gd name="connsiteY16" fmla="*/ 2349575 h 6270840"/>
                <a:gd name="connsiteX17" fmla="*/ 3587279 w 4025950"/>
                <a:gd name="connsiteY17" fmla="*/ 1873325 h 6270840"/>
                <a:gd name="connsiteX18" fmla="*/ 3599979 w 4025950"/>
                <a:gd name="connsiteY18" fmla="*/ 1014487 h 6270840"/>
                <a:gd name="connsiteX19" fmla="*/ 3677767 w 4025950"/>
                <a:gd name="connsiteY19" fmla="*/ 96912 h 6270840"/>
                <a:gd name="connsiteX0" fmla="*/ 3677767 w 4025950"/>
                <a:gd name="connsiteY0" fmla="*/ 96912 h 6270840"/>
                <a:gd name="connsiteX1" fmla="*/ 2993554 w 4025950"/>
                <a:gd name="connsiteY1" fmla="*/ 496962 h 6270840"/>
                <a:gd name="connsiteX2" fmla="*/ 2793529 w 4025950"/>
                <a:gd name="connsiteY2" fmla="*/ 496962 h 6270840"/>
                <a:gd name="connsiteX3" fmla="*/ 2390304 w 4025950"/>
                <a:gd name="connsiteY3" fmla="*/ 862087 h 6270840"/>
                <a:gd name="connsiteX4" fmla="*/ 2133129 w 4025950"/>
                <a:gd name="connsiteY4" fmla="*/ 966861 h 6270840"/>
                <a:gd name="connsiteX5" fmla="*/ 2129954 w 4025950"/>
                <a:gd name="connsiteY5" fmla="*/ 1087512 h 6270840"/>
                <a:gd name="connsiteX6" fmla="*/ 1440979 w 4025950"/>
                <a:gd name="connsiteY6" fmla="*/ 1817761 h 6270840"/>
                <a:gd name="connsiteX7" fmla="*/ 786929 w 4025950"/>
                <a:gd name="connsiteY7" fmla="*/ 2927425 h 6270840"/>
                <a:gd name="connsiteX8" fmla="*/ 1117 w 4025950"/>
                <a:gd name="connsiteY8" fmla="*/ 5911924 h 6270840"/>
                <a:gd name="connsiteX9" fmla="*/ 653579 w 4025950"/>
                <a:gd name="connsiteY9" fmla="*/ 5830962 h 6270840"/>
                <a:gd name="connsiteX10" fmla="*/ 1958504 w 4025950"/>
                <a:gd name="connsiteY10" fmla="*/ 6035749 h 6270840"/>
                <a:gd name="connsiteX11" fmla="*/ 1953742 w 4025950"/>
                <a:gd name="connsiteY11" fmla="*/ 6211961 h 6270840"/>
                <a:gd name="connsiteX12" fmla="*/ 2187104 w 4025950"/>
                <a:gd name="connsiteY12" fmla="*/ 6235774 h 6270840"/>
                <a:gd name="connsiteX13" fmla="*/ 2601442 w 4025950"/>
                <a:gd name="connsiteY13" fmla="*/ 5864299 h 6270840"/>
                <a:gd name="connsiteX14" fmla="*/ 3920654 w 4025950"/>
                <a:gd name="connsiteY14" fmla="*/ 2416250 h 6270840"/>
                <a:gd name="connsiteX15" fmla="*/ 3949229 w 4025950"/>
                <a:gd name="connsiteY15" fmla="*/ 2382912 h 6270840"/>
                <a:gd name="connsiteX16" fmla="*/ 3973042 w 4025950"/>
                <a:gd name="connsiteY16" fmla="*/ 2349575 h 6270840"/>
                <a:gd name="connsiteX17" fmla="*/ 3587279 w 4025950"/>
                <a:gd name="connsiteY17" fmla="*/ 1873325 h 6270840"/>
                <a:gd name="connsiteX18" fmla="*/ 3599979 w 4025950"/>
                <a:gd name="connsiteY18" fmla="*/ 1014487 h 6270840"/>
                <a:gd name="connsiteX19" fmla="*/ 3677767 w 4025950"/>
                <a:gd name="connsiteY19" fmla="*/ 96912 h 6270840"/>
                <a:gd name="connsiteX0" fmla="*/ 3677767 w 4025950"/>
                <a:gd name="connsiteY0" fmla="*/ 96912 h 6270840"/>
                <a:gd name="connsiteX1" fmla="*/ 2993554 w 4025950"/>
                <a:gd name="connsiteY1" fmla="*/ 496962 h 6270840"/>
                <a:gd name="connsiteX2" fmla="*/ 2793529 w 4025950"/>
                <a:gd name="connsiteY2" fmla="*/ 496962 h 6270840"/>
                <a:gd name="connsiteX3" fmla="*/ 2390304 w 4025950"/>
                <a:gd name="connsiteY3" fmla="*/ 862087 h 6270840"/>
                <a:gd name="connsiteX4" fmla="*/ 2133129 w 4025950"/>
                <a:gd name="connsiteY4" fmla="*/ 966861 h 6270840"/>
                <a:gd name="connsiteX5" fmla="*/ 2129954 w 4025950"/>
                <a:gd name="connsiteY5" fmla="*/ 1087512 h 6270840"/>
                <a:gd name="connsiteX6" fmla="*/ 1440979 w 4025950"/>
                <a:gd name="connsiteY6" fmla="*/ 1817761 h 6270840"/>
                <a:gd name="connsiteX7" fmla="*/ 786929 w 4025950"/>
                <a:gd name="connsiteY7" fmla="*/ 2927425 h 6270840"/>
                <a:gd name="connsiteX8" fmla="*/ 1117 w 4025950"/>
                <a:gd name="connsiteY8" fmla="*/ 5911924 h 6270840"/>
                <a:gd name="connsiteX9" fmla="*/ 653579 w 4025950"/>
                <a:gd name="connsiteY9" fmla="*/ 5830962 h 6270840"/>
                <a:gd name="connsiteX10" fmla="*/ 1958504 w 4025950"/>
                <a:gd name="connsiteY10" fmla="*/ 6035749 h 6270840"/>
                <a:gd name="connsiteX11" fmla="*/ 1953742 w 4025950"/>
                <a:gd name="connsiteY11" fmla="*/ 6211961 h 6270840"/>
                <a:gd name="connsiteX12" fmla="*/ 2187104 w 4025950"/>
                <a:gd name="connsiteY12" fmla="*/ 6235774 h 6270840"/>
                <a:gd name="connsiteX13" fmla="*/ 2601442 w 4025950"/>
                <a:gd name="connsiteY13" fmla="*/ 5864299 h 6270840"/>
                <a:gd name="connsiteX14" fmla="*/ 3920654 w 4025950"/>
                <a:gd name="connsiteY14" fmla="*/ 2416250 h 6270840"/>
                <a:gd name="connsiteX15" fmla="*/ 3949229 w 4025950"/>
                <a:gd name="connsiteY15" fmla="*/ 2382912 h 6270840"/>
                <a:gd name="connsiteX16" fmla="*/ 3973042 w 4025950"/>
                <a:gd name="connsiteY16" fmla="*/ 2349575 h 6270840"/>
                <a:gd name="connsiteX17" fmla="*/ 3587279 w 4025950"/>
                <a:gd name="connsiteY17" fmla="*/ 1873325 h 6270840"/>
                <a:gd name="connsiteX18" fmla="*/ 3599979 w 4025950"/>
                <a:gd name="connsiteY18" fmla="*/ 1014487 h 6270840"/>
                <a:gd name="connsiteX19" fmla="*/ 3677767 w 4025950"/>
                <a:gd name="connsiteY19" fmla="*/ 96912 h 6270840"/>
                <a:gd name="connsiteX0" fmla="*/ 3677767 w 4025950"/>
                <a:gd name="connsiteY0" fmla="*/ 0 h 6173928"/>
                <a:gd name="connsiteX1" fmla="*/ 2993554 w 4025950"/>
                <a:gd name="connsiteY1" fmla="*/ 400050 h 6173928"/>
                <a:gd name="connsiteX2" fmla="*/ 2793529 w 4025950"/>
                <a:gd name="connsiteY2" fmla="*/ 400050 h 6173928"/>
                <a:gd name="connsiteX3" fmla="*/ 2390304 w 4025950"/>
                <a:gd name="connsiteY3" fmla="*/ 765175 h 6173928"/>
                <a:gd name="connsiteX4" fmla="*/ 2133129 w 4025950"/>
                <a:gd name="connsiteY4" fmla="*/ 869949 h 6173928"/>
                <a:gd name="connsiteX5" fmla="*/ 2129954 w 4025950"/>
                <a:gd name="connsiteY5" fmla="*/ 990600 h 6173928"/>
                <a:gd name="connsiteX6" fmla="*/ 1440979 w 4025950"/>
                <a:gd name="connsiteY6" fmla="*/ 1720849 h 6173928"/>
                <a:gd name="connsiteX7" fmla="*/ 786929 w 4025950"/>
                <a:gd name="connsiteY7" fmla="*/ 2830513 h 6173928"/>
                <a:gd name="connsiteX8" fmla="*/ 1117 w 4025950"/>
                <a:gd name="connsiteY8" fmla="*/ 5815012 h 6173928"/>
                <a:gd name="connsiteX9" fmla="*/ 653579 w 4025950"/>
                <a:gd name="connsiteY9" fmla="*/ 5734050 h 6173928"/>
                <a:gd name="connsiteX10" fmla="*/ 1958504 w 4025950"/>
                <a:gd name="connsiteY10" fmla="*/ 5938837 h 6173928"/>
                <a:gd name="connsiteX11" fmla="*/ 1953742 w 4025950"/>
                <a:gd name="connsiteY11" fmla="*/ 6115049 h 6173928"/>
                <a:gd name="connsiteX12" fmla="*/ 2187104 w 4025950"/>
                <a:gd name="connsiteY12" fmla="*/ 6138862 h 6173928"/>
                <a:gd name="connsiteX13" fmla="*/ 2601442 w 4025950"/>
                <a:gd name="connsiteY13" fmla="*/ 5767387 h 6173928"/>
                <a:gd name="connsiteX14" fmla="*/ 3920654 w 4025950"/>
                <a:gd name="connsiteY14" fmla="*/ 2319338 h 6173928"/>
                <a:gd name="connsiteX15" fmla="*/ 3949229 w 4025950"/>
                <a:gd name="connsiteY15" fmla="*/ 2286000 h 6173928"/>
                <a:gd name="connsiteX16" fmla="*/ 3973042 w 4025950"/>
                <a:gd name="connsiteY16" fmla="*/ 2252663 h 6173928"/>
                <a:gd name="connsiteX17" fmla="*/ 3587279 w 4025950"/>
                <a:gd name="connsiteY17" fmla="*/ 1776413 h 6173928"/>
                <a:gd name="connsiteX18" fmla="*/ 3599979 w 4025950"/>
                <a:gd name="connsiteY18" fmla="*/ 917575 h 6173928"/>
                <a:gd name="connsiteX19" fmla="*/ 3677767 w 4025950"/>
                <a:gd name="connsiteY19" fmla="*/ 0 h 6173928"/>
                <a:gd name="connsiteX0" fmla="*/ 3677767 w 4025950"/>
                <a:gd name="connsiteY0" fmla="*/ 0 h 6173928"/>
                <a:gd name="connsiteX1" fmla="*/ 2993554 w 4025950"/>
                <a:gd name="connsiteY1" fmla="*/ 400050 h 6173928"/>
                <a:gd name="connsiteX2" fmla="*/ 2793529 w 4025950"/>
                <a:gd name="connsiteY2" fmla="*/ 400050 h 6173928"/>
                <a:gd name="connsiteX3" fmla="*/ 2390304 w 4025950"/>
                <a:gd name="connsiteY3" fmla="*/ 765175 h 6173928"/>
                <a:gd name="connsiteX4" fmla="*/ 2133129 w 4025950"/>
                <a:gd name="connsiteY4" fmla="*/ 869949 h 6173928"/>
                <a:gd name="connsiteX5" fmla="*/ 2129954 w 4025950"/>
                <a:gd name="connsiteY5" fmla="*/ 990600 h 6173928"/>
                <a:gd name="connsiteX6" fmla="*/ 1440979 w 4025950"/>
                <a:gd name="connsiteY6" fmla="*/ 1720849 h 6173928"/>
                <a:gd name="connsiteX7" fmla="*/ 786929 w 4025950"/>
                <a:gd name="connsiteY7" fmla="*/ 2830513 h 6173928"/>
                <a:gd name="connsiteX8" fmla="*/ 1117 w 4025950"/>
                <a:gd name="connsiteY8" fmla="*/ 5815012 h 6173928"/>
                <a:gd name="connsiteX9" fmla="*/ 653579 w 4025950"/>
                <a:gd name="connsiteY9" fmla="*/ 5734050 h 6173928"/>
                <a:gd name="connsiteX10" fmla="*/ 1958504 w 4025950"/>
                <a:gd name="connsiteY10" fmla="*/ 5938837 h 6173928"/>
                <a:gd name="connsiteX11" fmla="*/ 1953742 w 4025950"/>
                <a:gd name="connsiteY11" fmla="*/ 6115049 h 6173928"/>
                <a:gd name="connsiteX12" fmla="*/ 2187104 w 4025950"/>
                <a:gd name="connsiteY12" fmla="*/ 6138862 h 6173928"/>
                <a:gd name="connsiteX13" fmla="*/ 2601442 w 4025950"/>
                <a:gd name="connsiteY13" fmla="*/ 5767387 h 6173928"/>
                <a:gd name="connsiteX14" fmla="*/ 3920654 w 4025950"/>
                <a:gd name="connsiteY14" fmla="*/ 2319338 h 6173928"/>
                <a:gd name="connsiteX15" fmla="*/ 3949229 w 4025950"/>
                <a:gd name="connsiteY15" fmla="*/ 2286000 h 6173928"/>
                <a:gd name="connsiteX16" fmla="*/ 3973042 w 4025950"/>
                <a:gd name="connsiteY16" fmla="*/ 2252663 h 6173928"/>
                <a:gd name="connsiteX17" fmla="*/ 3587279 w 4025950"/>
                <a:gd name="connsiteY17" fmla="*/ 1776413 h 6173928"/>
                <a:gd name="connsiteX18" fmla="*/ 3599979 w 4025950"/>
                <a:gd name="connsiteY18" fmla="*/ 917575 h 6173928"/>
                <a:gd name="connsiteX19" fmla="*/ 3677767 w 4025950"/>
                <a:gd name="connsiteY19" fmla="*/ 0 h 6173928"/>
                <a:gd name="connsiteX0" fmla="*/ 3677767 w 4025950"/>
                <a:gd name="connsiteY0" fmla="*/ 0 h 6173928"/>
                <a:gd name="connsiteX1" fmla="*/ 2993554 w 4025950"/>
                <a:gd name="connsiteY1" fmla="*/ 400050 h 6173928"/>
                <a:gd name="connsiteX2" fmla="*/ 2793529 w 4025950"/>
                <a:gd name="connsiteY2" fmla="*/ 400050 h 6173928"/>
                <a:gd name="connsiteX3" fmla="*/ 2390304 w 4025950"/>
                <a:gd name="connsiteY3" fmla="*/ 765175 h 6173928"/>
                <a:gd name="connsiteX4" fmla="*/ 2133129 w 4025950"/>
                <a:gd name="connsiteY4" fmla="*/ 869949 h 6173928"/>
                <a:gd name="connsiteX5" fmla="*/ 2129954 w 4025950"/>
                <a:gd name="connsiteY5" fmla="*/ 990600 h 6173928"/>
                <a:gd name="connsiteX6" fmla="*/ 1440979 w 4025950"/>
                <a:gd name="connsiteY6" fmla="*/ 1720849 h 6173928"/>
                <a:gd name="connsiteX7" fmla="*/ 786929 w 4025950"/>
                <a:gd name="connsiteY7" fmla="*/ 2830513 h 6173928"/>
                <a:gd name="connsiteX8" fmla="*/ 1117 w 4025950"/>
                <a:gd name="connsiteY8" fmla="*/ 5815012 h 6173928"/>
                <a:gd name="connsiteX9" fmla="*/ 653579 w 4025950"/>
                <a:gd name="connsiteY9" fmla="*/ 5734050 h 6173928"/>
                <a:gd name="connsiteX10" fmla="*/ 1958504 w 4025950"/>
                <a:gd name="connsiteY10" fmla="*/ 5938837 h 6173928"/>
                <a:gd name="connsiteX11" fmla="*/ 1953742 w 4025950"/>
                <a:gd name="connsiteY11" fmla="*/ 6115049 h 6173928"/>
                <a:gd name="connsiteX12" fmla="*/ 2187104 w 4025950"/>
                <a:gd name="connsiteY12" fmla="*/ 6138862 h 6173928"/>
                <a:gd name="connsiteX13" fmla="*/ 2601442 w 4025950"/>
                <a:gd name="connsiteY13" fmla="*/ 5767387 h 6173928"/>
                <a:gd name="connsiteX14" fmla="*/ 3920654 w 4025950"/>
                <a:gd name="connsiteY14" fmla="*/ 2319338 h 6173928"/>
                <a:gd name="connsiteX15" fmla="*/ 3949229 w 4025950"/>
                <a:gd name="connsiteY15" fmla="*/ 2286000 h 6173928"/>
                <a:gd name="connsiteX16" fmla="*/ 3973042 w 4025950"/>
                <a:gd name="connsiteY16" fmla="*/ 2252663 h 6173928"/>
                <a:gd name="connsiteX17" fmla="*/ 3587279 w 4025950"/>
                <a:gd name="connsiteY17" fmla="*/ 1776413 h 6173928"/>
                <a:gd name="connsiteX18" fmla="*/ 3599979 w 4025950"/>
                <a:gd name="connsiteY18" fmla="*/ 917575 h 6173928"/>
                <a:gd name="connsiteX19" fmla="*/ 3677767 w 4025950"/>
                <a:gd name="connsiteY19" fmla="*/ 0 h 6173928"/>
                <a:gd name="connsiteX0" fmla="*/ 3677868 w 4026051"/>
                <a:gd name="connsiteY0" fmla="*/ 0 h 6173928"/>
                <a:gd name="connsiteX1" fmla="*/ 2993655 w 4026051"/>
                <a:gd name="connsiteY1" fmla="*/ 400050 h 6173928"/>
                <a:gd name="connsiteX2" fmla="*/ 2793630 w 4026051"/>
                <a:gd name="connsiteY2" fmla="*/ 400050 h 6173928"/>
                <a:gd name="connsiteX3" fmla="*/ 2390405 w 4026051"/>
                <a:gd name="connsiteY3" fmla="*/ 765175 h 6173928"/>
                <a:gd name="connsiteX4" fmla="*/ 2133230 w 4026051"/>
                <a:gd name="connsiteY4" fmla="*/ 869949 h 6173928"/>
                <a:gd name="connsiteX5" fmla="*/ 2130055 w 4026051"/>
                <a:gd name="connsiteY5" fmla="*/ 990600 h 6173928"/>
                <a:gd name="connsiteX6" fmla="*/ 1441080 w 4026051"/>
                <a:gd name="connsiteY6" fmla="*/ 1720849 h 6173928"/>
                <a:gd name="connsiteX7" fmla="*/ 787030 w 4026051"/>
                <a:gd name="connsiteY7" fmla="*/ 2830513 h 6173928"/>
                <a:gd name="connsiteX8" fmla="*/ 793380 w 4026051"/>
                <a:gd name="connsiteY8" fmla="*/ 3184525 h 6173928"/>
                <a:gd name="connsiteX9" fmla="*/ 1218 w 4026051"/>
                <a:gd name="connsiteY9" fmla="*/ 5815012 h 6173928"/>
                <a:gd name="connsiteX10" fmla="*/ 653680 w 4026051"/>
                <a:gd name="connsiteY10" fmla="*/ 5734050 h 6173928"/>
                <a:gd name="connsiteX11" fmla="*/ 1958605 w 4026051"/>
                <a:gd name="connsiteY11" fmla="*/ 5938837 h 6173928"/>
                <a:gd name="connsiteX12" fmla="*/ 1953843 w 4026051"/>
                <a:gd name="connsiteY12" fmla="*/ 6115049 h 6173928"/>
                <a:gd name="connsiteX13" fmla="*/ 2187205 w 4026051"/>
                <a:gd name="connsiteY13" fmla="*/ 6138862 h 6173928"/>
                <a:gd name="connsiteX14" fmla="*/ 2601543 w 4026051"/>
                <a:gd name="connsiteY14" fmla="*/ 5767387 h 6173928"/>
                <a:gd name="connsiteX15" fmla="*/ 3920755 w 4026051"/>
                <a:gd name="connsiteY15" fmla="*/ 2319338 h 6173928"/>
                <a:gd name="connsiteX16" fmla="*/ 3949330 w 4026051"/>
                <a:gd name="connsiteY16" fmla="*/ 2286000 h 6173928"/>
                <a:gd name="connsiteX17" fmla="*/ 3973143 w 4026051"/>
                <a:gd name="connsiteY17" fmla="*/ 2252663 h 6173928"/>
                <a:gd name="connsiteX18" fmla="*/ 3587380 w 4026051"/>
                <a:gd name="connsiteY18" fmla="*/ 1776413 h 6173928"/>
                <a:gd name="connsiteX19" fmla="*/ 3600080 w 4026051"/>
                <a:gd name="connsiteY19" fmla="*/ 917575 h 6173928"/>
                <a:gd name="connsiteX20" fmla="*/ 3677868 w 4026051"/>
                <a:gd name="connsiteY20" fmla="*/ 0 h 6173928"/>
                <a:gd name="connsiteX0" fmla="*/ 3677868 w 4026051"/>
                <a:gd name="connsiteY0" fmla="*/ 0 h 6173928"/>
                <a:gd name="connsiteX1" fmla="*/ 2993655 w 4026051"/>
                <a:gd name="connsiteY1" fmla="*/ 400050 h 6173928"/>
                <a:gd name="connsiteX2" fmla="*/ 2793630 w 4026051"/>
                <a:gd name="connsiteY2" fmla="*/ 400050 h 6173928"/>
                <a:gd name="connsiteX3" fmla="*/ 2390405 w 4026051"/>
                <a:gd name="connsiteY3" fmla="*/ 765175 h 6173928"/>
                <a:gd name="connsiteX4" fmla="*/ 2133230 w 4026051"/>
                <a:gd name="connsiteY4" fmla="*/ 869949 h 6173928"/>
                <a:gd name="connsiteX5" fmla="*/ 2130055 w 4026051"/>
                <a:gd name="connsiteY5" fmla="*/ 990600 h 6173928"/>
                <a:gd name="connsiteX6" fmla="*/ 1441080 w 4026051"/>
                <a:gd name="connsiteY6" fmla="*/ 1720849 h 6173928"/>
                <a:gd name="connsiteX7" fmla="*/ 787030 w 4026051"/>
                <a:gd name="connsiteY7" fmla="*/ 2830513 h 6173928"/>
                <a:gd name="connsiteX8" fmla="*/ 723531 w 4026051"/>
                <a:gd name="connsiteY8" fmla="*/ 3162300 h 6173928"/>
                <a:gd name="connsiteX9" fmla="*/ 793380 w 4026051"/>
                <a:gd name="connsiteY9" fmla="*/ 3184525 h 6173928"/>
                <a:gd name="connsiteX10" fmla="*/ 1218 w 4026051"/>
                <a:gd name="connsiteY10" fmla="*/ 5815012 h 6173928"/>
                <a:gd name="connsiteX11" fmla="*/ 653680 w 4026051"/>
                <a:gd name="connsiteY11" fmla="*/ 5734050 h 6173928"/>
                <a:gd name="connsiteX12" fmla="*/ 1958605 w 4026051"/>
                <a:gd name="connsiteY12" fmla="*/ 5938837 h 6173928"/>
                <a:gd name="connsiteX13" fmla="*/ 1953843 w 4026051"/>
                <a:gd name="connsiteY13" fmla="*/ 6115049 h 6173928"/>
                <a:gd name="connsiteX14" fmla="*/ 2187205 w 4026051"/>
                <a:gd name="connsiteY14" fmla="*/ 6138862 h 6173928"/>
                <a:gd name="connsiteX15" fmla="*/ 2601543 w 4026051"/>
                <a:gd name="connsiteY15" fmla="*/ 5767387 h 6173928"/>
                <a:gd name="connsiteX16" fmla="*/ 3920755 w 4026051"/>
                <a:gd name="connsiteY16" fmla="*/ 2319338 h 6173928"/>
                <a:gd name="connsiteX17" fmla="*/ 3949330 w 4026051"/>
                <a:gd name="connsiteY17" fmla="*/ 2286000 h 6173928"/>
                <a:gd name="connsiteX18" fmla="*/ 3973143 w 4026051"/>
                <a:gd name="connsiteY18" fmla="*/ 2252663 h 6173928"/>
                <a:gd name="connsiteX19" fmla="*/ 3587380 w 4026051"/>
                <a:gd name="connsiteY19" fmla="*/ 1776413 h 6173928"/>
                <a:gd name="connsiteX20" fmla="*/ 3600080 w 4026051"/>
                <a:gd name="connsiteY20" fmla="*/ 917575 h 6173928"/>
                <a:gd name="connsiteX21" fmla="*/ 3677868 w 4026051"/>
                <a:gd name="connsiteY21" fmla="*/ 0 h 6173928"/>
                <a:gd name="connsiteX0" fmla="*/ 3677868 w 4026051"/>
                <a:gd name="connsiteY0" fmla="*/ 0 h 6173928"/>
                <a:gd name="connsiteX1" fmla="*/ 2993655 w 4026051"/>
                <a:gd name="connsiteY1" fmla="*/ 400050 h 6173928"/>
                <a:gd name="connsiteX2" fmla="*/ 2793630 w 4026051"/>
                <a:gd name="connsiteY2" fmla="*/ 400050 h 6173928"/>
                <a:gd name="connsiteX3" fmla="*/ 2390405 w 4026051"/>
                <a:gd name="connsiteY3" fmla="*/ 765175 h 6173928"/>
                <a:gd name="connsiteX4" fmla="*/ 2133230 w 4026051"/>
                <a:gd name="connsiteY4" fmla="*/ 869949 h 6173928"/>
                <a:gd name="connsiteX5" fmla="*/ 2130055 w 4026051"/>
                <a:gd name="connsiteY5" fmla="*/ 990600 h 6173928"/>
                <a:gd name="connsiteX6" fmla="*/ 1441080 w 4026051"/>
                <a:gd name="connsiteY6" fmla="*/ 1720849 h 6173928"/>
                <a:gd name="connsiteX7" fmla="*/ 787030 w 4026051"/>
                <a:gd name="connsiteY7" fmla="*/ 2830513 h 6173928"/>
                <a:gd name="connsiteX8" fmla="*/ 723531 w 4026051"/>
                <a:gd name="connsiteY8" fmla="*/ 3162300 h 6173928"/>
                <a:gd name="connsiteX9" fmla="*/ 793380 w 4026051"/>
                <a:gd name="connsiteY9" fmla="*/ 3184525 h 6173928"/>
                <a:gd name="connsiteX10" fmla="*/ 1218 w 4026051"/>
                <a:gd name="connsiteY10" fmla="*/ 5815012 h 6173928"/>
                <a:gd name="connsiteX11" fmla="*/ 653680 w 4026051"/>
                <a:gd name="connsiteY11" fmla="*/ 5734050 h 6173928"/>
                <a:gd name="connsiteX12" fmla="*/ 1958605 w 4026051"/>
                <a:gd name="connsiteY12" fmla="*/ 5938837 h 6173928"/>
                <a:gd name="connsiteX13" fmla="*/ 1953843 w 4026051"/>
                <a:gd name="connsiteY13" fmla="*/ 6115049 h 6173928"/>
                <a:gd name="connsiteX14" fmla="*/ 2187205 w 4026051"/>
                <a:gd name="connsiteY14" fmla="*/ 6138862 h 6173928"/>
                <a:gd name="connsiteX15" fmla="*/ 2601543 w 4026051"/>
                <a:gd name="connsiteY15" fmla="*/ 5767387 h 6173928"/>
                <a:gd name="connsiteX16" fmla="*/ 3920755 w 4026051"/>
                <a:gd name="connsiteY16" fmla="*/ 2319338 h 6173928"/>
                <a:gd name="connsiteX17" fmla="*/ 3949330 w 4026051"/>
                <a:gd name="connsiteY17" fmla="*/ 2286000 h 6173928"/>
                <a:gd name="connsiteX18" fmla="*/ 3973143 w 4026051"/>
                <a:gd name="connsiteY18" fmla="*/ 2252663 h 6173928"/>
                <a:gd name="connsiteX19" fmla="*/ 3587380 w 4026051"/>
                <a:gd name="connsiteY19" fmla="*/ 1776413 h 6173928"/>
                <a:gd name="connsiteX20" fmla="*/ 3600080 w 4026051"/>
                <a:gd name="connsiteY20" fmla="*/ 917575 h 6173928"/>
                <a:gd name="connsiteX21" fmla="*/ 3677868 w 4026051"/>
                <a:gd name="connsiteY21" fmla="*/ 0 h 6173928"/>
                <a:gd name="connsiteX0" fmla="*/ 3677868 w 4026051"/>
                <a:gd name="connsiteY0" fmla="*/ 0 h 6173928"/>
                <a:gd name="connsiteX1" fmla="*/ 2993655 w 4026051"/>
                <a:gd name="connsiteY1" fmla="*/ 400050 h 6173928"/>
                <a:gd name="connsiteX2" fmla="*/ 2793630 w 4026051"/>
                <a:gd name="connsiteY2" fmla="*/ 400050 h 6173928"/>
                <a:gd name="connsiteX3" fmla="*/ 2390405 w 4026051"/>
                <a:gd name="connsiteY3" fmla="*/ 765175 h 6173928"/>
                <a:gd name="connsiteX4" fmla="*/ 2133230 w 4026051"/>
                <a:gd name="connsiteY4" fmla="*/ 869949 h 6173928"/>
                <a:gd name="connsiteX5" fmla="*/ 2130055 w 4026051"/>
                <a:gd name="connsiteY5" fmla="*/ 990600 h 6173928"/>
                <a:gd name="connsiteX6" fmla="*/ 1441080 w 4026051"/>
                <a:gd name="connsiteY6" fmla="*/ 1720849 h 6173928"/>
                <a:gd name="connsiteX7" fmla="*/ 787030 w 4026051"/>
                <a:gd name="connsiteY7" fmla="*/ 2830513 h 6173928"/>
                <a:gd name="connsiteX8" fmla="*/ 723531 w 4026051"/>
                <a:gd name="connsiteY8" fmla="*/ 3162300 h 6173928"/>
                <a:gd name="connsiteX9" fmla="*/ 793380 w 4026051"/>
                <a:gd name="connsiteY9" fmla="*/ 3184525 h 6173928"/>
                <a:gd name="connsiteX10" fmla="*/ 1218 w 4026051"/>
                <a:gd name="connsiteY10" fmla="*/ 5815012 h 6173928"/>
                <a:gd name="connsiteX11" fmla="*/ 653680 w 4026051"/>
                <a:gd name="connsiteY11" fmla="*/ 5734050 h 6173928"/>
                <a:gd name="connsiteX12" fmla="*/ 1958605 w 4026051"/>
                <a:gd name="connsiteY12" fmla="*/ 5938837 h 6173928"/>
                <a:gd name="connsiteX13" fmla="*/ 1953843 w 4026051"/>
                <a:gd name="connsiteY13" fmla="*/ 6115049 h 6173928"/>
                <a:gd name="connsiteX14" fmla="*/ 2187205 w 4026051"/>
                <a:gd name="connsiteY14" fmla="*/ 6138862 h 6173928"/>
                <a:gd name="connsiteX15" fmla="*/ 2601543 w 4026051"/>
                <a:gd name="connsiteY15" fmla="*/ 5767387 h 6173928"/>
                <a:gd name="connsiteX16" fmla="*/ 3920755 w 4026051"/>
                <a:gd name="connsiteY16" fmla="*/ 2319338 h 6173928"/>
                <a:gd name="connsiteX17" fmla="*/ 3949330 w 4026051"/>
                <a:gd name="connsiteY17" fmla="*/ 2286000 h 6173928"/>
                <a:gd name="connsiteX18" fmla="*/ 3973143 w 4026051"/>
                <a:gd name="connsiteY18" fmla="*/ 2252663 h 6173928"/>
                <a:gd name="connsiteX19" fmla="*/ 3587380 w 4026051"/>
                <a:gd name="connsiteY19" fmla="*/ 1776413 h 6173928"/>
                <a:gd name="connsiteX20" fmla="*/ 3600080 w 4026051"/>
                <a:gd name="connsiteY20" fmla="*/ 917575 h 6173928"/>
                <a:gd name="connsiteX21" fmla="*/ 3677868 w 4026051"/>
                <a:gd name="connsiteY21" fmla="*/ 0 h 6173928"/>
                <a:gd name="connsiteX0" fmla="*/ 3676958 w 4025141"/>
                <a:gd name="connsiteY0" fmla="*/ 0 h 6173928"/>
                <a:gd name="connsiteX1" fmla="*/ 2992745 w 4025141"/>
                <a:gd name="connsiteY1" fmla="*/ 400050 h 6173928"/>
                <a:gd name="connsiteX2" fmla="*/ 2792720 w 4025141"/>
                <a:gd name="connsiteY2" fmla="*/ 400050 h 6173928"/>
                <a:gd name="connsiteX3" fmla="*/ 2389495 w 4025141"/>
                <a:gd name="connsiteY3" fmla="*/ 765175 h 6173928"/>
                <a:gd name="connsiteX4" fmla="*/ 2132320 w 4025141"/>
                <a:gd name="connsiteY4" fmla="*/ 869949 h 6173928"/>
                <a:gd name="connsiteX5" fmla="*/ 2129145 w 4025141"/>
                <a:gd name="connsiteY5" fmla="*/ 990600 h 6173928"/>
                <a:gd name="connsiteX6" fmla="*/ 1440170 w 4025141"/>
                <a:gd name="connsiteY6" fmla="*/ 1720849 h 6173928"/>
                <a:gd name="connsiteX7" fmla="*/ 786120 w 4025141"/>
                <a:gd name="connsiteY7" fmla="*/ 2830513 h 6173928"/>
                <a:gd name="connsiteX8" fmla="*/ 722621 w 4025141"/>
                <a:gd name="connsiteY8" fmla="*/ 3162300 h 6173928"/>
                <a:gd name="connsiteX9" fmla="*/ 792470 w 4025141"/>
                <a:gd name="connsiteY9" fmla="*/ 3184525 h 6173928"/>
                <a:gd name="connsiteX10" fmla="*/ 570221 w 4025141"/>
                <a:gd name="connsiteY10" fmla="*/ 4089400 h 6173928"/>
                <a:gd name="connsiteX11" fmla="*/ 308 w 4025141"/>
                <a:gd name="connsiteY11" fmla="*/ 5815012 h 6173928"/>
                <a:gd name="connsiteX12" fmla="*/ 652770 w 4025141"/>
                <a:gd name="connsiteY12" fmla="*/ 5734050 h 6173928"/>
                <a:gd name="connsiteX13" fmla="*/ 1957695 w 4025141"/>
                <a:gd name="connsiteY13" fmla="*/ 5938837 h 6173928"/>
                <a:gd name="connsiteX14" fmla="*/ 1952933 w 4025141"/>
                <a:gd name="connsiteY14" fmla="*/ 6115049 h 6173928"/>
                <a:gd name="connsiteX15" fmla="*/ 2186295 w 4025141"/>
                <a:gd name="connsiteY15" fmla="*/ 6138862 h 6173928"/>
                <a:gd name="connsiteX16" fmla="*/ 2600633 w 4025141"/>
                <a:gd name="connsiteY16" fmla="*/ 5767387 h 6173928"/>
                <a:gd name="connsiteX17" fmla="*/ 3919845 w 4025141"/>
                <a:gd name="connsiteY17" fmla="*/ 2319338 h 6173928"/>
                <a:gd name="connsiteX18" fmla="*/ 3948420 w 4025141"/>
                <a:gd name="connsiteY18" fmla="*/ 2286000 h 6173928"/>
                <a:gd name="connsiteX19" fmla="*/ 3972233 w 4025141"/>
                <a:gd name="connsiteY19" fmla="*/ 2252663 h 6173928"/>
                <a:gd name="connsiteX20" fmla="*/ 3586470 w 4025141"/>
                <a:gd name="connsiteY20" fmla="*/ 1776413 h 6173928"/>
                <a:gd name="connsiteX21" fmla="*/ 3599170 w 4025141"/>
                <a:gd name="connsiteY21" fmla="*/ 917575 h 6173928"/>
                <a:gd name="connsiteX22" fmla="*/ 3676958 w 4025141"/>
                <a:gd name="connsiteY22" fmla="*/ 0 h 6173928"/>
                <a:gd name="connsiteX0" fmla="*/ 3676958 w 4025141"/>
                <a:gd name="connsiteY0" fmla="*/ 0 h 6173928"/>
                <a:gd name="connsiteX1" fmla="*/ 2992745 w 4025141"/>
                <a:gd name="connsiteY1" fmla="*/ 400050 h 6173928"/>
                <a:gd name="connsiteX2" fmla="*/ 2792720 w 4025141"/>
                <a:gd name="connsiteY2" fmla="*/ 400050 h 6173928"/>
                <a:gd name="connsiteX3" fmla="*/ 2389495 w 4025141"/>
                <a:gd name="connsiteY3" fmla="*/ 765175 h 6173928"/>
                <a:gd name="connsiteX4" fmla="*/ 2132320 w 4025141"/>
                <a:gd name="connsiteY4" fmla="*/ 869949 h 6173928"/>
                <a:gd name="connsiteX5" fmla="*/ 2129145 w 4025141"/>
                <a:gd name="connsiteY5" fmla="*/ 990600 h 6173928"/>
                <a:gd name="connsiteX6" fmla="*/ 1440170 w 4025141"/>
                <a:gd name="connsiteY6" fmla="*/ 1720849 h 6173928"/>
                <a:gd name="connsiteX7" fmla="*/ 786120 w 4025141"/>
                <a:gd name="connsiteY7" fmla="*/ 2830513 h 6173928"/>
                <a:gd name="connsiteX8" fmla="*/ 722621 w 4025141"/>
                <a:gd name="connsiteY8" fmla="*/ 3162300 h 6173928"/>
                <a:gd name="connsiteX9" fmla="*/ 792470 w 4025141"/>
                <a:gd name="connsiteY9" fmla="*/ 3184525 h 6173928"/>
                <a:gd name="connsiteX10" fmla="*/ 570221 w 4025141"/>
                <a:gd name="connsiteY10" fmla="*/ 4089400 h 6173928"/>
                <a:gd name="connsiteX11" fmla="*/ 308 w 4025141"/>
                <a:gd name="connsiteY11" fmla="*/ 5815012 h 6173928"/>
                <a:gd name="connsiteX12" fmla="*/ 652770 w 4025141"/>
                <a:gd name="connsiteY12" fmla="*/ 5734050 h 6173928"/>
                <a:gd name="connsiteX13" fmla="*/ 1957695 w 4025141"/>
                <a:gd name="connsiteY13" fmla="*/ 5938837 h 6173928"/>
                <a:gd name="connsiteX14" fmla="*/ 1952933 w 4025141"/>
                <a:gd name="connsiteY14" fmla="*/ 6115049 h 6173928"/>
                <a:gd name="connsiteX15" fmla="*/ 2186295 w 4025141"/>
                <a:gd name="connsiteY15" fmla="*/ 6138862 h 6173928"/>
                <a:gd name="connsiteX16" fmla="*/ 2600633 w 4025141"/>
                <a:gd name="connsiteY16" fmla="*/ 5767387 h 6173928"/>
                <a:gd name="connsiteX17" fmla="*/ 3919845 w 4025141"/>
                <a:gd name="connsiteY17" fmla="*/ 2319338 h 6173928"/>
                <a:gd name="connsiteX18" fmla="*/ 3948420 w 4025141"/>
                <a:gd name="connsiteY18" fmla="*/ 2286000 h 6173928"/>
                <a:gd name="connsiteX19" fmla="*/ 3972233 w 4025141"/>
                <a:gd name="connsiteY19" fmla="*/ 2252663 h 6173928"/>
                <a:gd name="connsiteX20" fmla="*/ 3586470 w 4025141"/>
                <a:gd name="connsiteY20" fmla="*/ 1776413 h 6173928"/>
                <a:gd name="connsiteX21" fmla="*/ 3599170 w 4025141"/>
                <a:gd name="connsiteY21" fmla="*/ 917575 h 6173928"/>
                <a:gd name="connsiteX22" fmla="*/ 3676958 w 4025141"/>
                <a:gd name="connsiteY22" fmla="*/ 0 h 6173928"/>
                <a:gd name="connsiteX0" fmla="*/ 3676958 w 4025141"/>
                <a:gd name="connsiteY0" fmla="*/ 0 h 6173928"/>
                <a:gd name="connsiteX1" fmla="*/ 2992745 w 4025141"/>
                <a:gd name="connsiteY1" fmla="*/ 400050 h 6173928"/>
                <a:gd name="connsiteX2" fmla="*/ 2792720 w 4025141"/>
                <a:gd name="connsiteY2" fmla="*/ 400050 h 6173928"/>
                <a:gd name="connsiteX3" fmla="*/ 2389495 w 4025141"/>
                <a:gd name="connsiteY3" fmla="*/ 765175 h 6173928"/>
                <a:gd name="connsiteX4" fmla="*/ 2132320 w 4025141"/>
                <a:gd name="connsiteY4" fmla="*/ 869949 h 6173928"/>
                <a:gd name="connsiteX5" fmla="*/ 2129145 w 4025141"/>
                <a:gd name="connsiteY5" fmla="*/ 990600 h 6173928"/>
                <a:gd name="connsiteX6" fmla="*/ 1440170 w 4025141"/>
                <a:gd name="connsiteY6" fmla="*/ 1720849 h 6173928"/>
                <a:gd name="connsiteX7" fmla="*/ 786120 w 4025141"/>
                <a:gd name="connsiteY7" fmla="*/ 2830513 h 6173928"/>
                <a:gd name="connsiteX8" fmla="*/ 722621 w 4025141"/>
                <a:gd name="connsiteY8" fmla="*/ 3162300 h 6173928"/>
                <a:gd name="connsiteX9" fmla="*/ 792470 w 4025141"/>
                <a:gd name="connsiteY9" fmla="*/ 3184525 h 6173928"/>
                <a:gd name="connsiteX10" fmla="*/ 494021 w 4025141"/>
                <a:gd name="connsiteY10" fmla="*/ 3937000 h 6173928"/>
                <a:gd name="connsiteX11" fmla="*/ 570221 w 4025141"/>
                <a:gd name="connsiteY11" fmla="*/ 4089400 h 6173928"/>
                <a:gd name="connsiteX12" fmla="*/ 308 w 4025141"/>
                <a:gd name="connsiteY12" fmla="*/ 5815012 h 6173928"/>
                <a:gd name="connsiteX13" fmla="*/ 652770 w 4025141"/>
                <a:gd name="connsiteY13" fmla="*/ 5734050 h 6173928"/>
                <a:gd name="connsiteX14" fmla="*/ 1957695 w 4025141"/>
                <a:gd name="connsiteY14" fmla="*/ 5938837 h 6173928"/>
                <a:gd name="connsiteX15" fmla="*/ 1952933 w 4025141"/>
                <a:gd name="connsiteY15" fmla="*/ 6115049 h 6173928"/>
                <a:gd name="connsiteX16" fmla="*/ 2186295 w 4025141"/>
                <a:gd name="connsiteY16" fmla="*/ 6138862 h 6173928"/>
                <a:gd name="connsiteX17" fmla="*/ 2600633 w 4025141"/>
                <a:gd name="connsiteY17" fmla="*/ 5767387 h 6173928"/>
                <a:gd name="connsiteX18" fmla="*/ 3919845 w 4025141"/>
                <a:gd name="connsiteY18" fmla="*/ 2319338 h 6173928"/>
                <a:gd name="connsiteX19" fmla="*/ 3948420 w 4025141"/>
                <a:gd name="connsiteY19" fmla="*/ 2286000 h 6173928"/>
                <a:gd name="connsiteX20" fmla="*/ 3972233 w 4025141"/>
                <a:gd name="connsiteY20" fmla="*/ 2252663 h 6173928"/>
                <a:gd name="connsiteX21" fmla="*/ 3586470 w 4025141"/>
                <a:gd name="connsiteY21" fmla="*/ 1776413 h 6173928"/>
                <a:gd name="connsiteX22" fmla="*/ 3599170 w 4025141"/>
                <a:gd name="connsiteY22" fmla="*/ 917575 h 6173928"/>
                <a:gd name="connsiteX23" fmla="*/ 3676958 w 4025141"/>
                <a:gd name="connsiteY23" fmla="*/ 0 h 6173928"/>
                <a:gd name="connsiteX0" fmla="*/ 3676958 w 4025141"/>
                <a:gd name="connsiteY0" fmla="*/ 0 h 6173928"/>
                <a:gd name="connsiteX1" fmla="*/ 2992745 w 4025141"/>
                <a:gd name="connsiteY1" fmla="*/ 400050 h 6173928"/>
                <a:gd name="connsiteX2" fmla="*/ 2792720 w 4025141"/>
                <a:gd name="connsiteY2" fmla="*/ 400050 h 6173928"/>
                <a:gd name="connsiteX3" fmla="*/ 2389495 w 4025141"/>
                <a:gd name="connsiteY3" fmla="*/ 765175 h 6173928"/>
                <a:gd name="connsiteX4" fmla="*/ 2132320 w 4025141"/>
                <a:gd name="connsiteY4" fmla="*/ 869949 h 6173928"/>
                <a:gd name="connsiteX5" fmla="*/ 2129145 w 4025141"/>
                <a:gd name="connsiteY5" fmla="*/ 990600 h 6173928"/>
                <a:gd name="connsiteX6" fmla="*/ 1440170 w 4025141"/>
                <a:gd name="connsiteY6" fmla="*/ 1720849 h 6173928"/>
                <a:gd name="connsiteX7" fmla="*/ 786120 w 4025141"/>
                <a:gd name="connsiteY7" fmla="*/ 2830513 h 6173928"/>
                <a:gd name="connsiteX8" fmla="*/ 722621 w 4025141"/>
                <a:gd name="connsiteY8" fmla="*/ 3162300 h 6173928"/>
                <a:gd name="connsiteX9" fmla="*/ 792470 w 4025141"/>
                <a:gd name="connsiteY9" fmla="*/ 3184525 h 6173928"/>
                <a:gd name="connsiteX10" fmla="*/ 494021 w 4025141"/>
                <a:gd name="connsiteY10" fmla="*/ 3937000 h 6173928"/>
                <a:gd name="connsiteX11" fmla="*/ 570221 w 4025141"/>
                <a:gd name="connsiteY11" fmla="*/ 4089400 h 6173928"/>
                <a:gd name="connsiteX12" fmla="*/ 308 w 4025141"/>
                <a:gd name="connsiteY12" fmla="*/ 5815012 h 6173928"/>
                <a:gd name="connsiteX13" fmla="*/ 652770 w 4025141"/>
                <a:gd name="connsiteY13" fmla="*/ 5734050 h 6173928"/>
                <a:gd name="connsiteX14" fmla="*/ 1957695 w 4025141"/>
                <a:gd name="connsiteY14" fmla="*/ 5938837 h 6173928"/>
                <a:gd name="connsiteX15" fmla="*/ 1952933 w 4025141"/>
                <a:gd name="connsiteY15" fmla="*/ 6115049 h 6173928"/>
                <a:gd name="connsiteX16" fmla="*/ 2186295 w 4025141"/>
                <a:gd name="connsiteY16" fmla="*/ 6138862 h 6173928"/>
                <a:gd name="connsiteX17" fmla="*/ 2600633 w 4025141"/>
                <a:gd name="connsiteY17" fmla="*/ 5767387 h 6173928"/>
                <a:gd name="connsiteX18" fmla="*/ 3919845 w 4025141"/>
                <a:gd name="connsiteY18" fmla="*/ 2319338 h 6173928"/>
                <a:gd name="connsiteX19" fmla="*/ 3948420 w 4025141"/>
                <a:gd name="connsiteY19" fmla="*/ 2286000 h 6173928"/>
                <a:gd name="connsiteX20" fmla="*/ 3972233 w 4025141"/>
                <a:gd name="connsiteY20" fmla="*/ 2252663 h 6173928"/>
                <a:gd name="connsiteX21" fmla="*/ 3586470 w 4025141"/>
                <a:gd name="connsiteY21" fmla="*/ 1776413 h 6173928"/>
                <a:gd name="connsiteX22" fmla="*/ 3599170 w 4025141"/>
                <a:gd name="connsiteY22" fmla="*/ 917575 h 6173928"/>
                <a:gd name="connsiteX23" fmla="*/ 3676958 w 4025141"/>
                <a:gd name="connsiteY23" fmla="*/ 0 h 6173928"/>
                <a:gd name="connsiteX0" fmla="*/ 3676958 w 4025141"/>
                <a:gd name="connsiteY0" fmla="*/ 0 h 6173928"/>
                <a:gd name="connsiteX1" fmla="*/ 2992745 w 4025141"/>
                <a:gd name="connsiteY1" fmla="*/ 400050 h 6173928"/>
                <a:gd name="connsiteX2" fmla="*/ 2792720 w 4025141"/>
                <a:gd name="connsiteY2" fmla="*/ 400050 h 6173928"/>
                <a:gd name="connsiteX3" fmla="*/ 2389495 w 4025141"/>
                <a:gd name="connsiteY3" fmla="*/ 765175 h 6173928"/>
                <a:gd name="connsiteX4" fmla="*/ 2132320 w 4025141"/>
                <a:gd name="connsiteY4" fmla="*/ 869949 h 6173928"/>
                <a:gd name="connsiteX5" fmla="*/ 2129145 w 4025141"/>
                <a:gd name="connsiteY5" fmla="*/ 990600 h 6173928"/>
                <a:gd name="connsiteX6" fmla="*/ 1440170 w 4025141"/>
                <a:gd name="connsiteY6" fmla="*/ 1720849 h 6173928"/>
                <a:gd name="connsiteX7" fmla="*/ 786120 w 4025141"/>
                <a:gd name="connsiteY7" fmla="*/ 2830513 h 6173928"/>
                <a:gd name="connsiteX8" fmla="*/ 722621 w 4025141"/>
                <a:gd name="connsiteY8" fmla="*/ 3162300 h 6173928"/>
                <a:gd name="connsiteX9" fmla="*/ 792470 w 4025141"/>
                <a:gd name="connsiteY9" fmla="*/ 3184525 h 6173928"/>
                <a:gd name="connsiteX10" fmla="*/ 494021 w 4025141"/>
                <a:gd name="connsiteY10" fmla="*/ 3937000 h 6173928"/>
                <a:gd name="connsiteX11" fmla="*/ 570221 w 4025141"/>
                <a:gd name="connsiteY11" fmla="*/ 4089400 h 6173928"/>
                <a:gd name="connsiteX12" fmla="*/ 308 w 4025141"/>
                <a:gd name="connsiteY12" fmla="*/ 5815012 h 6173928"/>
                <a:gd name="connsiteX13" fmla="*/ 652770 w 4025141"/>
                <a:gd name="connsiteY13" fmla="*/ 5734050 h 6173928"/>
                <a:gd name="connsiteX14" fmla="*/ 1957695 w 4025141"/>
                <a:gd name="connsiteY14" fmla="*/ 5938837 h 6173928"/>
                <a:gd name="connsiteX15" fmla="*/ 1952933 w 4025141"/>
                <a:gd name="connsiteY15" fmla="*/ 6115049 h 6173928"/>
                <a:gd name="connsiteX16" fmla="*/ 2186295 w 4025141"/>
                <a:gd name="connsiteY16" fmla="*/ 6138862 h 6173928"/>
                <a:gd name="connsiteX17" fmla="*/ 2600633 w 4025141"/>
                <a:gd name="connsiteY17" fmla="*/ 5767387 h 6173928"/>
                <a:gd name="connsiteX18" fmla="*/ 3919845 w 4025141"/>
                <a:gd name="connsiteY18" fmla="*/ 2319338 h 6173928"/>
                <a:gd name="connsiteX19" fmla="*/ 3948420 w 4025141"/>
                <a:gd name="connsiteY19" fmla="*/ 2286000 h 6173928"/>
                <a:gd name="connsiteX20" fmla="*/ 3972233 w 4025141"/>
                <a:gd name="connsiteY20" fmla="*/ 2252663 h 6173928"/>
                <a:gd name="connsiteX21" fmla="*/ 3586470 w 4025141"/>
                <a:gd name="connsiteY21" fmla="*/ 1776413 h 6173928"/>
                <a:gd name="connsiteX22" fmla="*/ 3599170 w 4025141"/>
                <a:gd name="connsiteY22" fmla="*/ 917575 h 6173928"/>
                <a:gd name="connsiteX23" fmla="*/ 3676958 w 4025141"/>
                <a:gd name="connsiteY23" fmla="*/ 0 h 6173928"/>
                <a:gd name="connsiteX0" fmla="*/ 3676958 w 4025141"/>
                <a:gd name="connsiteY0" fmla="*/ 0 h 6173928"/>
                <a:gd name="connsiteX1" fmla="*/ 2992745 w 4025141"/>
                <a:gd name="connsiteY1" fmla="*/ 400050 h 6173928"/>
                <a:gd name="connsiteX2" fmla="*/ 2792720 w 4025141"/>
                <a:gd name="connsiteY2" fmla="*/ 400050 h 6173928"/>
                <a:gd name="connsiteX3" fmla="*/ 2389495 w 4025141"/>
                <a:gd name="connsiteY3" fmla="*/ 765175 h 6173928"/>
                <a:gd name="connsiteX4" fmla="*/ 2132320 w 4025141"/>
                <a:gd name="connsiteY4" fmla="*/ 869949 h 6173928"/>
                <a:gd name="connsiteX5" fmla="*/ 2129145 w 4025141"/>
                <a:gd name="connsiteY5" fmla="*/ 990600 h 6173928"/>
                <a:gd name="connsiteX6" fmla="*/ 1440170 w 4025141"/>
                <a:gd name="connsiteY6" fmla="*/ 1720849 h 6173928"/>
                <a:gd name="connsiteX7" fmla="*/ 786120 w 4025141"/>
                <a:gd name="connsiteY7" fmla="*/ 2830513 h 6173928"/>
                <a:gd name="connsiteX8" fmla="*/ 722621 w 4025141"/>
                <a:gd name="connsiteY8" fmla="*/ 3162300 h 6173928"/>
                <a:gd name="connsiteX9" fmla="*/ 792470 w 4025141"/>
                <a:gd name="connsiteY9" fmla="*/ 3184525 h 6173928"/>
                <a:gd name="connsiteX10" fmla="*/ 494021 w 4025141"/>
                <a:gd name="connsiteY10" fmla="*/ 3937000 h 6173928"/>
                <a:gd name="connsiteX11" fmla="*/ 570221 w 4025141"/>
                <a:gd name="connsiteY11" fmla="*/ 4089400 h 6173928"/>
                <a:gd name="connsiteX12" fmla="*/ 308 w 4025141"/>
                <a:gd name="connsiteY12" fmla="*/ 5815012 h 6173928"/>
                <a:gd name="connsiteX13" fmla="*/ 652770 w 4025141"/>
                <a:gd name="connsiteY13" fmla="*/ 5734050 h 6173928"/>
                <a:gd name="connsiteX14" fmla="*/ 1957695 w 4025141"/>
                <a:gd name="connsiteY14" fmla="*/ 5938837 h 6173928"/>
                <a:gd name="connsiteX15" fmla="*/ 1952933 w 4025141"/>
                <a:gd name="connsiteY15" fmla="*/ 6115049 h 6173928"/>
                <a:gd name="connsiteX16" fmla="*/ 2186295 w 4025141"/>
                <a:gd name="connsiteY16" fmla="*/ 6138862 h 6173928"/>
                <a:gd name="connsiteX17" fmla="*/ 2600633 w 4025141"/>
                <a:gd name="connsiteY17" fmla="*/ 5767387 h 6173928"/>
                <a:gd name="connsiteX18" fmla="*/ 3919845 w 4025141"/>
                <a:gd name="connsiteY18" fmla="*/ 2319338 h 6173928"/>
                <a:gd name="connsiteX19" fmla="*/ 3948420 w 4025141"/>
                <a:gd name="connsiteY19" fmla="*/ 2286000 h 6173928"/>
                <a:gd name="connsiteX20" fmla="*/ 3972233 w 4025141"/>
                <a:gd name="connsiteY20" fmla="*/ 2252663 h 6173928"/>
                <a:gd name="connsiteX21" fmla="*/ 3586470 w 4025141"/>
                <a:gd name="connsiteY21" fmla="*/ 1776413 h 6173928"/>
                <a:gd name="connsiteX22" fmla="*/ 3599170 w 4025141"/>
                <a:gd name="connsiteY22" fmla="*/ 917575 h 6173928"/>
                <a:gd name="connsiteX23" fmla="*/ 3676958 w 4025141"/>
                <a:gd name="connsiteY23" fmla="*/ 0 h 6173928"/>
                <a:gd name="connsiteX0" fmla="*/ 3676958 w 4025141"/>
                <a:gd name="connsiteY0" fmla="*/ 0 h 6173928"/>
                <a:gd name="connsiteX1" fmla="*/ 2992745 w 4025141"/>
                <a:gd name="connsiteY1" fmla="*/ 400050 h 6173928"/>
                <a:gd name="connsiteX2" fmla="*/ 2792720 w 4025141"/>
                <a:gd name="connsiteY2" fmla="*/ 400050 h 6173928"/>
                <a:gd name="connsiteX3" fmla="*/ 2389495 w 4025141"/>
                <a:gd name="connsiteY3" fmla="*/ 765175 h 6173928"/>
                <a:gd name="connsiteX4" fmla="*/ 2132320 w 4025141"/>
                <a:gd name="connsiteY4" fmla="*/ 869949 h 6173928"/>
                <a:gd name="connsiteX5" fmla="*/ 2129145 w 4025141"/>
                <a:gd name="connsiteY5" fmla="*/ 990600 h 6173928"/>
                <a:gd name="connsiteX6" fmla="*/ 1440170 w 4025141"/>
                <a:gd name="connsiteY6" fmla="*/ 1720849 h 6173928"/>
                <a:gd name="connsiteX7" fmla="*/ 786120 w 4025141"/>
                <a:gd name="connsiteY7" fmla="*/ 2830513 h 6173928"/>
                <a:gd name="connsiteX8" fmla="*/ 722621 w 4025141"/>
                <a:gd name="connsiteY8" fmla="*/ 3162300 h 6173928"/>
                <a:gd name="connsiteX9" fmla="*/ 792470 w 4025141"/>
                <a:gd name="connsiteY9" fmla="*/ 3184525 h 6173928"/>
                <a:gd name="connsiteX10" fmla="*/ 643246 w 4025141"/>
                <a:gd name="connsiteY10" fmla="*/ 3419475 h 6173928"/>
                <a:gd name="connsiteX11" fmla="*/ 494021 w 4025141"/>
                <a:gd name="connsiteY11" fmla="*/ 3937000 h 6173928"/>
                <a:gd name="connsiteX12" fmla="*/ 570221 w 4025141"/>
                <a:gd name="connsiteY12" fmla="*/ 4089400 h 6173928"/>
                <a:gd name="connsiteX13" fmla="*/ 308 w 4025141"/>
                <a:gd name="connsiteY13" fmla="*/ 5815012 h 6173928"/>
                <a:gd name="connsiteX14" fmla="*/ 652770 w 4025141"/>
                <a:gd name="connsiteY14" fmla="*/ 5734050 h 6173928"/>
                <a:gd name="connsiteX15" fmla="*/ 1957695 w 4025141"/>
                <a:gd name="connsiteY15" fmla="*/ 5938837 h 6173928"/>
                <a:gd name="connsiteX16" fmla="*/ 1952933 w 4025141"/>
                <a:gd name="connsiteY16" fmla="*/ 6115049 h 6173928"/>
                <a:gd name="connsiteX17" fmla="*/ 2186295 w 4025141"/>
                <a:gd name="connsiteY17" fmla="*/ 6138862 h 6173928"/>
                <a:gd name="connsiteX18" fmla="*/ 2600633 w 4025141"/>
                <a:gd name="connsiteY18" fmla="*/ 5767387 h 6173928"/>
                <a:gd name="connsiteX19" fmla="*/ 3919845 w 4025141"/>
                <a:gd name="connsiteY19" fmla="*/ 2319338 h 6173928"/>
                <a:gd name="connsiteX20" fmla="*/ 3948420 w 4025141"/>
                <a:gd name="connsiteY20" fmla="*/ 2286000 h 6173928"/>
                <a:gd name="connsiteX21" fmla="*/ 3972233 w 4025141"/>
                <a:gd name="connsiteY21" fmla="*/ 2252663 h 6173928"/>
                <a:gd name="connsiteX22" fmla="*/ 3586470 w 4025141"/>
                <a:gd name="connsiteY22" fmla="*/ 1776413 h 6173928"/>
                <a:gd name="connsiteX23" fmla="*/ 3599170 w 4025141"/>
                <a:gd name="connsiteY23" fmla="*/ 917575 h 6173928"/>
                <a:gd name="connsiteX24" fmla="*/ 3676958 w 4025141"/>
                <a:gd name="connsiteY24" fmla="*/ 0 h 6173928"/>
                <a:gd name="connsiteX0" fmla="*/ 3676958 w 4025141"/>
                <a:gd name="connsiteY0" fmla="*/ 0 h 6173928"/>
                <a:gd name="connsiteX1" fmla="*/ 2992745 w 4025141"/>
                <a:gd name="connsiteY1" fmla="*/ 400050 h 6173928"/>
                <a:gd name="connsiteX2" fmla="*/ 2792720 w 4025141"/>
                <a:gd name="connsiteY2" fmla="*/ 400050 h 6173928"/>
                <a:gd name="connsiteX3" fmla="*/ 2389495 w 4025141"/>
                <a:gd name="connsiteY3" fmla="*/ 765175 h 6173928"/>
                <a:gd name="connsiteX4" fmla="*/ 2132320 w 4025141"/>
                <a:gd name="connsiteY4" fmla="*/ 869949 h 6173928"/>
                <a:gd name="connsiteX5" fmla="*/ 2129145 w 4025141"/>
                <a:gd name="connsiteY5" fmla="*/ 990600 h 6173928"/>
                <a:gd name="connsiteX6" fmla="*/ 1440170 w 4025141"/>
                <a:gd name="connsiteY6" fmla="*/ 1720849 h 6173928"/>
                <a:gd name="connsiteX7" fmla="*/ 786120 w 4025141"/>
                <a:gd name="connsiteY7" fmla="*/ 2830513 h 6173928"/>
                <a:gd name="connsiteX8" fmla="*/ 722621 w 4025141"/>
                <a:gd name="connsiteY8" fmla="*/ 3162300 h 6173928"/>
                <a:gd name="connsiteX9" fmla="*/ 792470 w 4025141"/>
                <a:gd name="connsiteY9" fmla="*/ 3184525 h 6173928"/>
                <a:gd name="connsiteX10" fmla="*/ 779771 w 4025141"/>
                <a:gd name="connsiteY10" fmla="*/ 3394075 h 6173928"/>
                <a:gd name="connsiteX11" fmla="*/ 643246 w 4025141"/>
                <a:gd name="connsiteY11" fmla="*/ 3419475 h 6173928"/>
                <a:gd name="connsiteX12" fmla="*/ 494021 w 4025141"/>
                <a:gd name="connsiteY12" fmla="*/ 3937000 h 6173928"/>
                <a:gd name="connsiteX13" fmla="*/ 570221 w 4025141"/>
                <a:gd name="connsiteY13" fmla="*/ 4089400 h 6173928"/>
                <a:gd name="connsiteX14" fmla="*/ 308 w 4025141"/>
                <a:gd name="connsiteY14" fmla="*/ 5815012 h 6173928"/>
                <a:gd name="connsiteX15" fmla="*/ 652770 w 4025141"/>
                <a:gd name="connsiteY15" fmla="*/ 5734050 h 6173928"/>
                <a:gd name="connsiteX16" fmla="*/ 1957695 w 4025141"/>
                <a:gd name="connsiteY16" fmla="*/ 5938837 h 6173928"/>
                <a:gd name="connsiteX17" fmla="*/ 1952933 w 4025141"/>
                <a:gd name="connsiteY17" fmla="*/ 6115049 h 6173928"/>
                <a:gd name="connsiteX18" fmla="*/ 2186295 w 4025141"/>
                <a:gd name="connsiteY18" fmla="*/ 6138862 h 6173928"/>
                <a:gd name="connsiteX19" fmla="*/ 2600633 w 4025141"/>
                <a:gd name="connsiteY19" fmla="*/ 5767387 h 6173928"/>
                <a:gd name="connsiteX20" fmla="*/ 3919845 w 4025141"/>
                <a:gd name="connsiteY20" fmla="*/ 2319338 h 6173928"/>
                <a:gd name="connsiteX21" fmla="*/ 3948420 w 4025141"/>
                <a:gd name="connsiteY21" fmla="*/ 2286000 h 6173928"/>
                <a:gd name="connsiteX22" fmla="*/ 3972233 w 4025141"/>
                <a:gd name="connsiteY22" fmla="*/ 2252663 h 6173928"/>
                <a:gd name="connsiteX23" fmla="*/ 3586470 w 4025141"/>
                <a:gd name="connsiteY23" fmla="*/ 1776413 h 6173928"/>
                <a:gd name="connsiteX24" fmla="*/ 3599170 w 4025141"/>
                <a:gd name="connsiteY24" fmla="*/ 917575 h 6173928"/>
                <a:gd name="connsiteX25" fmla="*/ 3676958 w 4025141"/>
                <a:gd name="connsiteY25" fmla="*/ 0 h 6173928"/>
                <a:gd name="connsiteX0" fmla="*/ 3676958 w 4025141"/>
                <a:gd name="connsiteY0" fmla="*/ 0 h 6173928"/>
                <a:gd name="connsiteX1" fmla="*/ 2992745 w 4025141"/>
                <a:gd name="connsiteY1" fmla="*/ 400050 h 6173928"/>
                <a:gd name="connsiteX2" fmla="*/ 2792720 w 4025141"/>
                <a:gd name="connsiteY2" fmla="*/ 400050 h 6173928"/>
                <a:gd name="connsiteX3" fmla="*/ 2389495 w 4025141"/>
                <a:gd name="connsiteY3" fmla="*/ 765175 h 6173928"/>
                <a:gd name="connsiteX4" fmla="*/ 2132320 w 4025141"/>
                <a:gd name="connsiteY4" fmla="*/ 869949 h 6173928"/>
                <a:gd name="connsiteX5" fmla="*/ 2129145 w 4025141"/>
                <a:gd name="connsiteY5" fmla="*/ 990600 h 6173928"/>
                <a:gd name="connsiteX6" fmla="*/ 1440170 w 4025141"/>
                <a:gd name="connsiteY6" fmla="*/ 1720849 h 6173928"/>
                <a:gd name="connsiteX7" fmla="*/ 786120 w 4025141"/>
                <a:gd name="connsiteY7" fmla="*/ 2830513 h 6173928"/>
                <a:gd name="connsiteX8" fmla="*/ 722621 w 4025141"/>
                <a:gd name="connsiteY8" fmla="*/ 3162300 h 6173928"/>
                <a:gd name="connsiteX9" fmla="*/ 792470 w 4025141"/>
                <a:gd name="connsiteY9" fmla="*/ 3184525 h 6173928"/>
                <a:gd name="connsiteX10" fmla="*/ 779771 w 4025141"/>
                <a:gd name="connsiteY10" fmla="*/ 3394075 h 6173928"/>
                <a:gd name="connsiteX11" fmla="*/ 643246 w 4025141"/>
                <a:gd name="connsiteY11" fmla="*/ 3419475 h 6173928"/>
                <a:gd name="connsiteX12" fmla="*/ 494021 w 4025141"/>
                <a:gd name="connsiteY12" fmla="*/ 3937000 h 6173928"/>
                <a:gd name="connsiteX13" fmla="*/ 570221 w 4025141"/>
                <a:gd name="connsiteY13" fmla="*/ 4089400 h 6173928"/>
                <a:gd name="connsiteX14" fmla="*/ 308 w 4025141"/>
                <a:gd name="connsiteY14" fmla="*/ 5815012 h 6173928"/>
                <a:gd name="connsiteX15" fmla="*/ 652770 w 4025141"/>
                <a:gd name="connsiteY15" fmla="*/ 5734050 h 6173928"/>
                <a:gd name="connsiteX16" fmla="*/ 1957695 w 4025141"/>
                <a:gd name="connsiteY16" fmla="*/ 5938837 h 6173928"/>
                <a:gd name="connsiteX17" fmla="*/ 1952933 w 4025141"/>
                <a:gd name="connsiteY17" fmla="*/ 6115049 h 6173928"/>
                <a:gd name="connsiteX18" fmla="*/ 2186295 w 4025141"/>
                <a:gd name="connsiteY18" fmla="*/ 6138862 h 6173928"/>
                <a:gd name="connsiteX19" fmla="*/ 2600633 w 4025141"/>
                <a:gd name="connsiteY19" fmla="*/ 5767387 h 6173928"/>
                <a:gd name="connsiteX20" fmla="*/ 3919845 w 4025141"/>
                <a:gd name="connsiteY20" fmla="*/ 2319338 h 6173928"/>
                <a:gd name="connsiteX21" fmla="*/ 3948420 w 4025141"/>
                <a:gd name="connsiteY21" fmla="*/ 2286000 h 6173928"/>
                <a:gd name="connsiteX22" fmla="*/ 3972233 w 4025141"/>
                <a:gd name="connsiteY22" fmla="*/ 2252663 h 6173928"/>
                <a:gd name="connsiteX23" fmla="*/ 3586470 w 4025141"/>
                <a:gd name="connsiteY23" fmla="*/ 1776413 h 6173928"/>
                <a:gd name="connsiteX24" fmla="*/ 3599170 w 4025141"/>
                <a:gd name="connsiteY24" fmla="*/ 917575 h 6173928"/>
                <a:gd name="connsiteX25" fmla="*/ 3676958 w 4025141"/>
                <a:gd name="connsiteY25" fmla="*/ 0 h 6173928"/>
                <a:gd name="connsiteX0" fmla="*/ 3676958 w 4025141"/>
                <a:gd name="connsiteY0" fmla="*/ 0 h 6173928"/>
                <a:gd name="connsiteX1" fmla="*/ 2992745 w 4025141"/>
                <a:gd name="connsiteY1" fmla="*/ 400050 h 6173928"/>
                <a:gd name="connsiteX2" fmla="*/ 2792720 w 4025141"/>
                <a:gd name="connsiteY2" fmla="*/ 400050 h 6173928"/>
                <a:gd name="connsiteX3" fmla="*/ 2389495 w 4025141"/>
                <a:gd name="connsiteY3" fmla="*/ 765175 h 6173928"/>
                <a:gd name="connsiteX4" fmla="*/ 2132320 w 4025141"/>
                <a:gd name="connsiteY4" fmla="*/ 869949 h 6173928"/>
                <a:gd name="connsiteX5" fmla="*/ 2129145 w 4025141"/>
                <a:gd name="connsiteY5" fmla="*/ 990600 h 6173928"/>
                <a:gd name="connsiteX6" fmla="*/ 1440170 w 4025141"/>
                <a:gd name="connsiteY6" fmla="*/ 1720849 h 6173928"/>
                <a:gd name="connsiteX7" fmla="*/ 786120 w 4025141"/>
                <a:gd name="connsiteY7" fmla="*/ 2830513 h 6173928"/>
                <a:gd name="connsiteX8" fmla="*/ 722621 w 4025141"/>
                <a:gd name="connsiteY8" fmla="*/ 3162300 h 6173928"/>
                <a:gd name="connsiteX9" fmla="*/ 792470 w 4025141"/>
                <a:gd name="connsiteY9" fmla="*/ 3184525 h 6173928"/>
                <a:gd name="connsiteX10" fmla="*/ 779771 w 4025141"/>
                <a:gd name="connsiteY10" fmla="*/ 3394075 h 6173928"/>
                <a:gd name="connsiteX11" fmla="*/ 643246 w 4025141"/>
                <a:gd name="connsiteY11" fmla="*/ 3419475 h 6173928"/>
                <a:gd name="connsiteX12" fmla="*/ 494021 w 4025141"/>
                <a:gd name="connsiteY12" fmla="*/ 3937000 h 6173928"/>
                <a:gd name="connsiteX13" fmla="*/ 570221 w 4025141"/>
                <a:gd name="connsiteY13" fmla="*/ 4089400 h 6173928"/>
                <a:gd name="connsiteX14" fmla="*/ 308 w 4025141"/>
                <a:gd name="connsiteY14" fmla="*/ 5815012 h 6173928"/>
                <a:gd name="connsiteX15" fmla="*/ 652770 w 4025141"/>
                <a:gd name="connsiteY15" fmla="*/ 5734050 h 6173928"/>
                <a:gd name="connsiteX16" fmla="*/ 1957695 w 4025141"/>
                <a:gd name="connsiteY16" fmla="*/ 5938837 h 6173928"/>
                <a:gd name="connsiteX17" fmla="*/ 1952933 w 4025141"/>
                <a:gd name="connsiteY17" fmla="*/ 6115049 h 6173928"/>
                <a:gd name="connsiteX18" fmla="*/ 2186295 w 4025141"/>
                <a:gd name="connsiteY18" fmla="*/ 6138862 h 6173928"/>
                <a:gd name="connsiteX19" fmla="*/ 2600633 w 4025141"/>
                <a:gd name="connsiteY19" fmla="*/ 5767387 h 6173928"/>
                <a:gd name="connsiteX20" fmla="*/ 3919845 w 4025141"/>
                <a:gd name="connsiteY20" fmla="*/ 2319338 h 6173928"/>
                <a:gd name="connsiteX21" fmla="*/ 3948420 w 4025141"/>
                <a:gd name="connsiteY21" fmla="*/ 2286000 h 6173928"/>
                <a:gd name="connsiteX22" fmla="*/ 3972233 w 4025141"/>
                <a:gd name="connsiteY22" fmla="*/ 2252663 h 6173928"/>
                <a:gd name="connsiteX23" fmla="*/ 3586470 w 4025141"/>
                <a:gd name="connsiteY23" fmla="*/ 1776413 h 6173928"/>
                <a:gd name="connsiteX24" fmla="*/ 3599170 w 4025141"/>
                <a:gd name="connsiteY24" fmla="*/ 917575 h 6173928"/>
                <a:gd name="connsiteX25" fmla="*/ 3676958 w 4025141"/>
                <a:gd name="connsiteY25" fmla="*/ 0 h 6173928"/>
                <a:gd name="connsiteX0" fmla="*/ 3679067 w 4027250"/>
                <a:gd name="connsiteY0" fmla="*/ 0 h 6173928"/>
                <a:gd name="connsiteX1" fmla="*/ 2994854 w 4027250"/>
                <a:gd name="connsiteY1" fmla="*/ 400050 h 6173928"/>
                <a:gd name="connsiteX2" fmla="*/ 2794829 w 4027250"/>
                <a:gd name="connsiteY2" fmla="*/ 400050 h 6173928"/>
                <a:gd name="connsiteX3" fmla="*/ 2391604 w 4027250"/>
                <a:gd name="connsiteY3" fmla="*/ 765175 h 6173928"/>
                <a:gd name="connsiteX4" fmla="*/ 2134429 w 4027250"/>
                <a:gd name="connsiteY4" fmla="*/ 869949 h 6173928"/>
                <a:gd name="connsiteX5" fmla="*/ 2131254 w 4027250"/>
                <a:gd name="connsiteY5" fmla="*/ 990600 h 6173928"/>
                <a:gd name="connsiteX6" fmla="*/ 1442279 w 4027250"/>
                <a:gd name="connsiteY6" fmla="*/ 1720849 h 6173928"/>
                <a:gd name="connsiteX7" fmla="*/ 788229 w 4027250"/>
                <a:gd name="connsiteY7" fmla="*/ 2830513 h 6173928"/>
                <a:gd name="connsiteX8" fmla="*/ 724730 w 4027250"/>
                <a:gd name="connsiteY8" fmla="*/ 3162300 h 6173928"/>
                <a:gd name="connsiteX9" fmla="*/ 794579 w 4027250"/>
                <a:gd name="connsiteY9" fmla="*/ 3184525 h 6173928"/>
                <a:gd name="connsiteX10" fmla="*/ 781880 w 4027250"/>
                <a:gd name="connsiteY10" fmla="*/ 3394075 h 6173928"/>
                <a:gd name="connsiteX11" fmla="*/ 645355 w 4027250"/>
                <a:gd name="connsiteY11" fmla="*/ 3419475 h 6173928"/>
                <a:gd name="connsiteX12" fmla="*/ 496130 w 4027250"/>
                <a:gd name="connsiteY12" fmla="*/ 3937000 h 6173928"/>
                <a:gd name="connsiteX13" fmla="*/ 572330 w 4027250"/>
                <a:gd name="connsiteY13" fmla="*/ 4089400 h 6173928"/>
                <a:gd name="connsiteX14" fmla="*/ 2417 w 4027250"/>
                <a:gd name="connsiteY14" fmla="*/ 5815012 h 6173928"/>
                <a:gd name="connsiteX15" fmla="*/ 378655 w 4027250"/>
                <a:gd name="connsiteY15" fmla="*/ 5759450 h 6173928"/>
                <a:gd name="connsiteX16" fmla="*/ 654879 w 4027250"/>
                <a:gd name="connsiteY16" fmla="*/ 5734050 h 6173928"/>
                <a:gd name="connsiteX17" fmla="*/ 1959804 w 4027250"/>
                <a:gd name="connsiteY17" fmla="*/ 5938837 h 6173928"/>
                <a:gd name="connsiteX18" fmla="*/ 1955042 w 4027250"/>
                <a:gd name="connsiteY18" fmla="*/ 6115049 h 6173928"/>
                <a:gd name="connsiteX19" fmla="*/ 2188404 w 4027250"/>
                <a:gd name="connsiteY19" fmla="*/ 6138862 h 6173928"/>
                <a:gd name="connsiteX20" fmla="*/ 2602742 w 4027250"/>
                <a:gd name="connsiteY20" fmla="*/ 5767387 h 6173928"/>
                <a:gd name="connsiteX21" fmla="*/ 3921954 w 4027250"/>
                <a:gd name="connsiteY21" fmla="*/ 2319338 h 6173928"/>
                <a:gd name="connsiteX22" fmla="*/ 3950529 w 4027250"/>
                <a:gd name="connsiteY22" fmla="*/ 2286000 h 6173928"/>
                <a:gd name="connsiteX23" fmla="*/ 3974342 w 4027250"/>
                <a:gd name="connsiteY23" fmla="*/ 2252663 h 6173928"/>
                <a:gd name="connsiteX24" fmla="*/ 3588579 w 4027250"/>
                <a:gd name="connsiteY24" fmla="*/ 1776413 h 6173928"/>
                <a:gd name="connsiteX25" fmla="*/ 3601279 w 4027250"/>
                <a:gd name="connsiteY25" fmla="*/ 917575 h 6173928"/>
                <a:gd name="connsiteX26" fmla="*/ 3679067 w 4027250"/>
                <a:gd name="connsiteY26" fmla="*/ 0 h 6173928"/>
                <a:gd name="connsiteX0" fmla="*/ 3678899 w 4027082"/>
                <a:gd name="connsiteY0" fmla="*/ 0 h 6173928"/>
                <a:gd name="connsiteX1" fmla="*/ 2994686 w 4027082"/>
                <a:gd name="connsiteY1" fmla="*/ 400050 h 6173928"/>
                <a:gd name="connsiteX2" fmla="*/ 2794661 w 4027082"/>
                <a:gd name="connsiteY2" fmla="*/ 400050 h 6173928"/>
                <a:gd name="connsiteX3" fmla="*/ 2391436 w 4027082"/>
                <a:gd name="connsiteY3" fmla="*/ 765175 h 6173928"/>
                <a:gd name="connsiteX4" fmla="*/ 2134261 w 4027082"/>
                <a:gd name="connsiteY4" fmla="*/ 869949 h 6173928"/>
                <a:gd name="connsiteX5" fmla="*/ 2131086 w 4027082"/>
                <a:gd name="connsiteY5" fmla="*/ 990600 h 6173928"/>
                <a:gd name="connsiteX6" fmla="*/ 1442111 w 4027082"/>
                <a:gd name="connsiteY6" fmla="*/ 1720849 h 6173928"/>
                <a:gd name="connsiteX7" fmla="*/ 788061 w 4027082"/>
                <a:gd name="connsiteY7" fmla="*/ 2830513 h 6173928"/>
                <a:gd name="connsiteX8" fmla="*/ 724562 w 4027082"/>
                <a:gd name="connsiteY8" fmla="*/ 3162300 h 6173928"/>
                <a:gd name="connsiteX9" fmla="*/ 794411 w 4027082"/>
                <a:gd name="connsiteY9" fmla="*/ 3184525 h 6173928"/>
                <a:gd name="connsiteX10" fmla="*/ 781712 w 4027082"/>
                <a:gd name="connsiteY10" fmla="*/ 3394075 h 6173928"/>
                <a:gd name="connsiteX11" fmla="*/ 645187 w 4027082"/>
                <a:gd name="connsiteY11" fmla="*/ 3419475 h 6173928"/>
                <a:gd name="connsiteX12" fmla="*/ 495962 w 4027082"/>
                <a:gd name="connsiteY12" fmla="*/ 3937000 h 6173928"/>
                <a:gd name="connsiteX13" fmla="*/ 572162 w 4027082"/>
                <a:gd name="connsiteY13" fmla="*/ 4089400 h 6173928"/>
                <a:gd name="connsiteX14" fmla="*/ 2249 w 4027082"/>
                <a:gd name="connsiteY14" fmla="*/ 5815012 h 6173928"/>
                <a:gd name="connsiteX15" fmla="*/ 378487 w 4027082"/>
                <a:gd name="connsiteY15" fmla="*/ 5759450 h 6173928"/>
                <a:gd name="connsiteX16" fmla="*/ 495962 w 4027082"/>
                <a:gd name="connsiteY16" fmla="*/ 5826125 h 6173928"/>
                <a:gd name="connsiteX17" fmla="*/ 654711 w 4027082"/>
                <a:gd name="connsiteY17" fmla="*/ 5734050 h 6173928"/>
                <a:gd name="connsiteX18" fmla="*/ 1959636 w 4027082"/>
                <a:gd name="connsiteY18" fmla="*/ 5938837 h 6173928"/>
                <a:gd name="connsiteX19" fmla="*/ 1954874 w 4027082"/>
                <a:gd name="connsiteY19" fmla="*/ 6115049 h 6173928"/>
                <a:gd name="connsiteX20" fmla="*/ 2188236 w 4027082"/>
                <a:gd name="connsiteY20" fmla="*/ 6138862 h 6173928"/>
                <a:gd name="connsiteX21" fmla="*/ 2602574 w 4027082"/>
                <a:gd name="connsiteY21" fmla="*/ 5767387 h 6173928"/>
                <a:gd name="connsiteX22" fmla="*/ 3921786 w 4027082"/>
                <a:gd name="connsiteY22" fmla="*/ 2319338 h 6173928"/>
                <a:gd name="connsiteX23" fmla="*/ 3950361 w 4027082"/>
                <a:gd name="connsiteY23" fmla="*/ 2286000 h 6173928"/>
                <a:gd name="connsiteX24" fmla="*/ 3974174 w 4027082"/>
                <a:gd name="connsiteY24" fmla="*/ 2252663 h 6173928"/>
                <a:gd name="connsiteX25" fmla="*/ 3588411 w 4027082"/>
                <a:gd name="connsiteY25" fmla="*/ 1776413 h 6173928"/>
                <a:gd name="connsiteX26" fmla="*/ 3601111 w 4027082"/>
                <a:gd name="connsiteY26" fmla="*/ 917575 h 6173928"/>
                <a:gd name="connsiteX27" fmla="*/ 3678899 w 4027082"/>
                <a:gd name="connsiteY27" fmla="*/ 0 h 6173928"/>
                <a:gd name="connsiteX0" fmla="*/ 3678899 w 4027082"/>
                <a:gd name="connsiteY0" fmla="*/ 0 h 6173928"/>
                <a:gd name="connsiteX1" fmla="*/ 2994686 w 4027082"/>
                <a:gd name="connsiteY1" fmla="*/ 400050 h 6173928"/>
                <a:gd name="connsiteX2" fmla="*/ 2794661 w 4027082"/>
                <a:gd name="connsiteY2" fmla="*/ 400050 h 6173928"/>
                <a:gd name="connsiteX3" fmla="*/ 2391436 w 4027082"/>
                <a:gd name="connsiteY3" fmla="*/ 765175 h 6173928"/>
                <a:gd name="connsiteX4" fmla="*/ 2134261 w 4027082"/>
                <a:gd name="connsiteY4" fmla="*/ 869949 h 6173928"/>
                <a:gd name="connsiteX5" fmla="*/ 2131086 w 4027082"/>
                <a:gd name="connsiteY5" fmla="*/ 990600 h 6173928"/>
                <a:gd name="connsiteX6" fmla="*/ 1442111 w 4027082"/>
                <a:gd name="connsiteY6" fmla="*/ 1720849 h 6173928"/>
                <a:gd name="connsiteX7" fmla="*/ 788061 w 4027082"/>
                <a:gd name="connsiteY7" fmla="*/ 2830513 h 6173928"/>
                <a:gd name="connsiteX8" fmla="*/ 724562 w 4027082"/>
                <a:gd name="connsiteY8" fmla="*/ 3162300 h 6173928"/>
                <a:gd name="connsiteX9" fmla="*/ 794411 w 4027082"/>
                <a:gd name="connsiteY9" fmla="*/ 3184525 h 6173928"/>
                <a:gd name="connsiteX10" fmla="*/ 781712 w 4027082"/>
                <a:gd name="connsiteY10" fmla="*/ 3394075 h 6173928"/>
                <a:gd name="connsiteX11" fmla="*/ 645187 w 4027082"/>
                <a:gd name="connsiteY11" fmla="*/ 3419475 h 6173928"/>
                <a:gd name="connsiteX12" fmla="*/ 495962 w 4027082"/>
                <a:gd name="connsiteY12" fmla="*/ 3937000 h 6173928"/>
                <a:gd name="connsiteX13" fmla="*/ 572162 w 4027082"/>
                <a:gd name="connsiteY13" fmla="*/ 4089400 h 6173928"/>
                <a:gd name="connsiteX14" fmla="*/ 2249 w 4027082"/>
                <a:gd name="connsiteY14" fmla="*/ 5815012 h 6173928"/>
                <a:gd name="connsiteX15" fmla="*/ 378487 w 4027082"/>
                <a:gd name="connsiteY15" fmla="*/ 5759450 h 6173928"/>
                <a:gd name="connsiteX16" fmla="*/ 495962 w 4027082"/>
                <a:gd name="connsiteY16" fmla="*/ 5826125 h 6173928"/>
                <a:gd name="connsiteX17" fmla="*/ 654711 w 4027082"/>
                <a:gd name="connsiteY17" fmla="*/ 5734050 h 6173928"/>
                <a:gd name="connsiteX18" fmla="*/ 1959636 w 4027082"/>
                <a:gd name="connsiteY18" fmla="*/ 5938837 h 6173928"/>
                <a:gd name="connsiteX19" fmla="*/ 1954874 w 4027082"/>
                <a:gd name="connsiteY19" fmla="*/ 6115049 h 6173928"/>
                <a:gd name="connsiteX20" fmla="*/ 2188236 w 4027082"/>
                <a:gd name="connsiteY20" fmla="*/ 6138862 h 6173928"/>
                <a:gd name="connsiteX21" fmla="*/ 2602574 w 4027082"/>
                <a:gd name="connsiteY21" fmla="*/ 5767387 h 6173928"/>
                <a:gd name="connsiteX22" fmla="*/ 3921786 w 4027082"/>
                <a:gd name="connsiteY22" fmla="*/ 2319338 h 6173928"/>
                <a:gd name="connsiteX23" fmla="*/ 3950361 w 4027082"/>
                <a:gd name="connsiteY23" fmla="*/ 2286000 h 6173928"/>
                <a:gd name="connsiteX24" fmla="*/ 3974174 w 4027082"/>
                <a:gd name="connsiteY24" fmla="*/ 2252663 h 6173928"/>
                <a:gd name="connsiteX25" fmla="*/ 3588411 w 4027082"/>
                <a:gd name="connsiteY25" fmla="*/ 1776413 h 6173928"/>
                <a:gd name="connsiteX26" fmla="*/ 3601111 w 4027082"/>
                <a:gd name="connsiteY26" fmla="*/ 917575 h 6173928"/>
                <a:gd name="connsiteX27" fmla="*/ 3678899 w 4027082"/>
                <a:gd name="connsiteY27" fmla="*/ 0 h 6173928"/>
                <a:gd name="connsiteX0" fmla="*/ 3682052 w 4030235"/>
                <a:gd name="connsiteY0" fmla="*/ 0 h 6173928"/>
                <a:gd name="connsiteX1" fmla="*/ 2997839 w 4030235"/>
                <a:gd name="connsiteY1" fmla="*/ 400050 h 6173928"/>
                <a:gd name="connsiteX2" fmla="*/ 2797814 w 4030235"/>
                <a:gd name="connsiteY2" fmla="*/ 400050 h 6173928"/>
                <a:gd name="connsiteX3" fmla="*/ 2394589 w 4030235"/>
                <a:gd name="connsiteY3" fmla="*/ 765175 h 6173928"/>
                <a:gd name="connsiteX4" fmla="*/ 2137414 w 4030235"/>
                <a:gd name="connsiteY4" fmla="*/ 869949 h 6173928"/>
                <a:gd name="connsiteX5" fmla="*/ 2134239 w 4030235"/>
                <a:gd name="connsiteY5" fmla="*/ 990600 h 6173928"/>
                <a:gd name="connsiteX6" fmla="*/ 1445264 w 4030235"/>
                <a:gd name="connsiteY6" fmla="*/ 1720849 h 6173928"/>
                <a:gd name="connsiteX7" fmla="*/ 791214 w 4030235"/>
                <a:gd name="connsiteY7" fmla="*/ 2830513 h 6173928"/>
                <a:gd name="connsiteX8" fmla="*/ 727715 w 4030235"/>
                <a:gd name="connsiteY8" fmla="*/ 3162300 h 6173928"/>
                <a:gd name="connsiteX9" fmla="*/ 797564 w 4030235"/>
                <a:gd name="connsiteY9" fmla="*/ 3184525 h 6173928"/>
                <a:gd name="connsiteX10" fmla="*/ 784865 w 4030235"/>
                <a:gd name="connsiteY10" fmla="*/ 3394075 h 6173928"/>
                <a:gd name="connsiteX11" fmla="*/ 648340 w 4030235"/>
                <a:gd name="connsiteY11" fmla="*/ 3419475 h 6173928"/>
                <a:gd name="connsiteX12" fmla="*/ 499115 w 4030235"/>
                <a:gd name="connsiteY12" fmla="*/ 3937000 h 6173928"/>
                <a:gd name="connsiteX13" fmla="*/ 575315 w 4030235"/>
                <a:gd name="connsiteY13" fmla="*/ 4089400 h 6173928"/>
                <a:gd name="connsiteX14" fmla="*/ 2227 w 4030235"/>
                <a:gd name="connsiteY14" fmla="*/ 5843587 h 6173928"/>
                <a:gd name="connsiteX15" fmla="*/ 381640 w 4030235"/>
                <a:gd name="connsiteY15" fmla="*/ 5759450 h 6173928"/>
                <a:gd name="connsiteX16" fmla="*/ 499115 w 4030235"/>
                <a:gd name="connsiteY16" fmla="*/ 5826125 h 6173928"/>
                <a:gd name="connsiteX17" fmla="*/ 657864 w 4030235"/>
                <a:gd name="connsiteY17" fmla="*/ 5734050 h 6173928"/>
                <a:gd name="connsiteX18" fmla="*/ 1962789 w 4030235"/>
                <a:gd name="connsiteY18" fmla="*/ 5938837 h 6173928"/>
                <a:gd name="connsiteX19" fmla="*/ 1958027 w 4030235"/>
                <a:gd name="connsiteY19" fmla="*/ 6115049 h 6173928"/>
                <a:gd name="connsiteX20" fmla="*/ 2191389 w 4030235"/>
                <a:gd name="connsiteY20" fmla="*/ 6138862 h 6173928"/>
                <a:gd name="connsiteX21" fmla="*/ 2605727 w 4030235"/>
                <a:gd name="connsiteY21" fmla="*/ 5767387 h 6173928"/>
                <a:gd name="connsiteX22" fmla="*/ 3924939 w 4030235"/>
                <a:gd name="connsiteY22" fmla="*/ 2319338 h 6173928"/>
                <a:gd name="connsiteX23" fmla="*/ 3953514 w 4030235"/>
                <a:gd name="connsiteY23" fmla="*/ 2286000 h 6173928"/>
                <a:gd name="connsiteX24" fmla="*/ 3977327 w 4030235"/>
                <a:gd name="connsiteY24" fmla="*/ 2252663 h 6173928"/>
                <a:gd name="connsiteX25" fmla="*/ 3591564 w 4030235"/>
                <a:gd name="connsiteY25" fmla="*/ 1776413 h 6173928"/>
                <a:gd name="connsiteX26" fmla="*/ 3604264 w 4030235"/>
                <a:gd name="connsiteY26" fmla="*/ 917575 h 6173928"/>
                <a:gd name="connsiteX27" fmla="*/ 3682052 w 4030235"/>
                <a:gd name="connsiteY27" fmla="*/ 0 h 6173928"/>
                <a:gd name="connsiteX0" fmla="*/ 3743380 w 4091563"/>
                <a:gd name="connsiteY0" fmla="*/ 0 h 6173928"/>
                <a:gd name="connsiteX1" fmla="*/ 3059167 w 4091563"/>
                <a:gd name="connsiteY1" fmla="*/ 400050 h 6173928"/>
                <a:gd name="connsiteX2" fmla="*/ 2859142 w 4091563"/>
                <a:gd name="connsiteY2" fmla="*/ 400050 h 6173928"/>
                <a:gd name="connsiteX3" fmla="*/ 2455917 w 4091563"/>
                <a:gd name="connsiteY3" fmla="*/ 765175 h 6173928"/>
                <a:gd name="connsiteX4" fmla="*/ 2198742 w 4091563"/>
                <a:gd name="connsiteY4" fmla="*/ 869949 h 6173928"/>
                <a:gd name="connsiteX5" fmla="*/ 2195567 w 4091563"/>
                <a:gd name="connsiteY5" fmla="*/ 990600 h 6173928"/>
                <a:gd name="connsiteX6" fmla="*/ 1506592 w 4091563"/>
                <a:gd name="connsiteY6" fmla="*/ 1720849 h 6173928"/>
                <a:gd name="connsiteX7" fmla="*/ 852542 w 4091563"/>
                <a:gd name="connsiteY7" fmla="*/ 2830513 h 6173928"/>
                <a:gd name="connsiteX8" fmla="*/ 789043 w 4091563"/>
                <a:gd name="connsiteY8" fmla="*/ 3162300 h 6173928"/>
                <a:gd name="connsiteX9" fmla="*/ 858892 w 4091563"/>
                <a:gd name="connsiteY9" fmla="*/ 3184525 h 6173928"/>
                <a:gd name="connsiteX10" fmla="*/ 846193 w 4091563"/>
                <a:gd name="connsiteY10" fmla="*/ 3394075 h 6173928"/>
                <a:gd name="connsiteX11" fmla="*/ 709668 w 4091563"/>
                <a:gd name="connsiteY11" fmla="*/ 3419475 h 6173928"/>
                <a:gd name="connsiteX12" fmla="*/ 560443 w 4091563"/>
                <a:gd name="connsiteY12" fmla="*/ 3937000 h 6173928"/>
                <a:gd name="connsiteX13" fmla="*/ 636643 w 4091563"/>
                <a:gd name="connsiteY13" fmla="*/ 4089400 h 6173928"/>
                <a:gd name="connsiteX14" fmla="*/ 63555 w 4091563"/>
                <a:gd name="connsiteY14" fmla="*/ 5843587 h 6173928"/>
                <a:gd name="connsiteX15" fmla="*/ 442968 w 4091563"/>
                <a:gd name="connsiteY15" fmla="*/ 5759450 h 6173928"/>
                <a:gd name="connsiteX16" fmla="*/ 560443 w 4091563"/>
                <a:gd name="connsiteY16" fmla="*/ 5826125 h 6173928"/>
                <a:gd name="connsiteX17" fmla="*/ 719192 w 4091563"/>
                <a:gd name="connsiteY17" fmla="*/ 5734050 h 6173928"/>
                <a:gd name="connsiteX18" fmla="*/ 2024117 w 4091563"/>
                <a:gd name="connsiteY18" fmla="*/ 5938837 h 6173928"/>
                <a:gd name="connsiteX19" fmla="*/ 2019355 w 4091563"/>
                <a:gd name="connsiteY19" fmla="*/ 6115049 h 6173928"/>
                <a:gd name="connsiteX20" fmla="*/ 2252717 w 4091563"/>
                <a:gd name="connsiteY20" fmla="*/ 6138862 h 6173928"/>
                <a:gd name="connsiteX21" fmla="*/ 2667055 w 4091563"/>
                <a:gd name="connsiteY21" fmla="*/ 5767387 h 6173928"/>
                <a:gd name="connsiteX22" fmla="*/ 3986267 w 4091563"/>
                <a:gd name="connsiteY22" fmla="*/ 2319338 h 6173928"/>
                <a:gd name="connsiteX23" fmla="*/ 4014842 w 4091563"/>
                <a:gd name="connsiteY23" fmla="*/ 2286000 h 6173928"/>
                <a:gd name="connsiteX24" fmla="*/ 4038655 w 4091563"/>
                <a:gd name="connsiteY24" fmla="*/ 2252663 h 6173928"/>
                <a:gd name="connsiteX25" fmla="*/ 3652892 w 4091563"/>
                <a:gd name="connsiteY25" fmla="*/ 1776413 h 6173928"/>
                <a:gd name="connsiteX26" fmla="*/ 3665592 w 4091563"/>
                <a:gd name="connsiteY26" fmla="*/ 917575 h 6173928"/>
                <a:gd name="connsiteX27" fmla="*/ 3743380 w 4091563"/>
                <a:gd name="connsiteY27" fmla="*/ 0 h 6173928"/>
                <a:gd name="connsiteX0" fmla="*/ 3692246 w 4040429"/>
                <a:gd name="connsiteY0" fmla="*/ 0 h 6173928"/>
                <a:gd name="connsiteX1" fmla="*/ 3008033 w 4040429"/>
                <a:gd name="connsiteY1" fmla="*/ 400050 h 6173928"/>
                <a:gd name="connsiteX2" fmla="*/ 2808008 w 4040429"/>
                <a:gd name="connsiteY2" fmla="*/ 400050 h 6173928"/>
                <a:gd name="connsiteX3" fmla="*/ 2404783 w 4040429"/>
                <a:gd name="connsiteY3" fmla="*/ 765175 h 6173928"/>
                <a:gd name="connsiteX4" fmla="*/ 2147608 w 4040429"/>
                <a:gd name="connsiteY4" fmla="*/ 869949 h 6173928"/>
                <a:gd name="connsiteX5" fmla="*/ 2144433 w 4040429"/>
                <a:gd name="connsiteY5" fmla="*/ 990600 h 6173928"/>
                <a:gd name="connsiteX6" fmla="*/ 1455458 w 4040429"/>
                <a:gd name="connsiteY6" fmla="*/ 1720849 h 6173928"/>
                <a:gd name="connsiteX7" fmla="*/ 801408 w 4040429"/>
                <a:gd name="connsiteY7" fmla="*/ 2830513 h 6173928"/>
                <a:gd name="connsiteX8" fmla="*/ 737909 w 4040429"/>
                <a:gd name="connsiteY8" fmla="*/ 3162300 h 6173928"/>
                <a:gd name="connsiteX9" fmla="*/ 807758 w 4040429"/>
                <a:gd name="connsiteY9" fmla="*/ 3184525 h 6173928"/>
                <a:gd name="connsiteX10" fmla="*/ 795059 w 4040429"/>
                <a:gd name="connsiteY10" fmla="*/ 3394075 h 6173928"/>
                <a:gd name="connsiteX11" fmla="*/ 658534 w 4040429"/>
                <a:gd name="connsiteY11" fmla="*/ 3419475 h 6173928"/>
                <a:gd name="connsiteX12" fmla="*/ 509309 w 4040429"/>
                <a:gd name="connsiteY12" fmla="*/ 3937000 h 6173928"/>
                <a:gd name="connsiteX13" fmla="*/ 585509 w 4040429"/>
                <a:gd name="connsiteY13" fmla="*/ 4089400 h 6173928"/>
                <a:gd name="connsiteX14" fmla="*/ 12421 w 4040429"/>
                <a:gd name="connsiteY14" fmla="*/ 5843587 h 6173928"/>
                <a:gd name="connsiteX15" fmla="*/ 391834 w 4040429"/>
                <a:gd name="connsiteY15" fmla="*/ 5759450 h 6173928"/>
                <a:gd name="connsiteX16" fmla="*/ 509309 w 4040429"/>
                <a:gd name="connsiteY16" fmla="*/ 5826125 h 6173928"/>
                <a:gd name="connsiteX17" fmla="*/ 668058 w 4040429"/>
                <a:gd name="connsiteY17" fmla="*/ 5734050 h 6173928"/>
                <a:gd name="connsiteX18" fmla="*/ 1972983 w 4040429"/>
                <a:gd name="connsiteY18" fmla="*/ 5938837 h 6173928"/>
                <a:gd name="connsiteX19" fmla="*/ 1968221 w 4040429"/>
                <a:gd name="connsiteY19" fmla="*/ 6115049 h 6173928"/>
                <a:gd name="connsiteX20" fmla="*/ 2201583 w 4040429"/>
                <a:gd name="connsiteY20" fmla="*/ 6138862 h 6173928"/>
                <a:gd name="connsiteX21" fmla="*/ 2615921 w 4040429"/>
                <a:gd name="connsiteY21" fmla="*/ 5767387 h 6173928"/>
                <a:gd name="connsiteX22" fmla="*/ 3935133 w 4040429"/>
                <a:gd name="connsiteY22" fmla="*/ 2319338 h 6173928"/>
                <a:gd name="connsiteX23" fmla="*/ 3963708 w 4040429"/>
                <a:gd name="connsiteY23" fmla="*/ 2286000 h 6173928"/>
                <a:gd name="connsiteX24" fmla="*/ 3987521 w 4040429"/>
                <a:gd name="connsiteY24" fmla="*/ 2252663 h 6173928"/>
                <a:gd name="connsiteX25" fmla="*/ 3601758 w 4040429"/>
                <a:gd name="connsiteY25" fmla="*/ 1776413 h 6173928"/>
                <a:gd name="connsiteX26" fmla="*/ 3614458 w 4040429"/>
                <a:gd name="connsiteY26" fmla="*/ 917575 h 6173928"/>
                <a:gd name="connsiteX27" fmla="*/ 3692246 w 4040429"/>
                <a:gd name="connsiteY27" fmla="*/ 0 h 6173928"/>
                <a:gd name="connsiteX0" fmla="*/ 3709912 w 4058095"/>
                <a:gd name="connsiteY0" fmla="*/ 0 h 6173928"/>
                <a:gd name="connsiteX1" fmla="*/ 3025699 w 4058095"/>
                <a:gd name="connsiteY1" fmla="*/ 400050 h 6173928"/>
                <a:gd name="connsiteX2" fmla="*/ 2825674 w 4058095"/>
                <a:gd name="connsiteY2" fmla="*/ 400050 h 6173928"/>
                <a:gd name="connsiteX3" fmla="*/ 2422449 w 4058095"/>
                <a:gd name="connsiteY3" fmla="*/ 765175 h 6173928"/>
                <a:gd name="connsiteX4" fmla="*/ 2165274 w 4058095"/>
                <a:gd name="connsiteY4" fmla="*/ 869949 h 6173928"/>
                <a:gd name="connsiteX5" fmla="*/ 2162099 w 4058095"/>
                <a:gd name="connsiteY5" fmla="*/ 990600 h 6173928"/>
                <a:gd name="connsiteX6" fmla="*/ 1473124 w 4058095"/>
                <a:gd name="connsiteY6" fmla="*/ 1720849 h 6173928"/>
                <a:gd name="connsiteX7" fmla="*/ 819074 w 4058095"/>
                <a:gd name="connsiteY7" fmla="*/ 2830513 h 6173928"/>
                <a:gd name="connsiteX8" fmla="*/ 755575 w 4058095"/>
                <a:gd name="connsiteY8" fmla="*/ 3162300 h 6173928"/>
                <a:gd name="connsiteX9" fmla="*/ 825424 w 4058095"/>
                <a:gd name="connsiteY9" fmla="*/ 3184525 h 6173928"/>
                <a:gd name="connsiteX10" fmla="*/ 812725 w 4058095"/>
                <a:gd name="connsiteY10" fmla="*/ 3394075 h 6173928"/>
                <a:gd name="connsiteX11" fmla="*/ 676200 w 4058095"/>
                <a:gd name="connsiteY11" fmla="*/ 3419475 h 6173928"/>
                <a:gd name="connsiteX12" fmla="*/ 526975 w 4058095"/>
                <a:gd name="connsiteY12" fmla="*/ 3937000 h 6173928"/>
                <a:gd name="connsiteX13" fmla="*/ 603175 w 4058095"/>
                <a:gd name="connsiteY13" fmla="*/ 4089400 h 6173928"/>
                <a:gd name="connsiteX14" fmla="*/ 88826 w 4058095"/>
                <a:gd name="connsiteY14" fmla="*/ 5327650 h 6173928"/>
                <a:gd name="connsiteX15" fmla="*/ 30087 w 4058095"/>
                <a:gd name="connsiteY15" fmla="*/ 5843587 h 6173928"/>
                <a:gd name="connsiteX16" fmla="*/ 409500 w 4058095"/>
                <a:gd name="connsiteY16" fmla="*/ 5759450 h 6173928"/>
                <a:gd name="connsiteX17" fmla="*/ 526975 w 4058095"/>
                <a:gd name="connsiteY17" fmla="*/ 5826125 h 6173928"/>
                <a:gd name="connsiteX18" fmla="*/ 685724 w 4058095"/>
                <a:gd name="connsiteY18" fmla="*/ 5734050 h 6173928"/>
                <a:gd name="connsiteX19" fmla="*/ 1990649 w 4058095"/>
                <a:gd name="connsiteY19" fmla="*/ 5938837 h 6173928"/>
                <a:gd name="connsiteX20" fmla="*/ 1985887 w 4058095"/>
                <a:gd name="connsiteY20" fmla="*/ 6115049 h 6173928"/>
                <a:gd name="connsiteX21" fmla="*/ 2219249 w 4058095"/>
                <a:gd name="connsiteY21" fmla="*/ 6138862 h 6173928"/>
                <a:gd name="connsiteX22" fmla="*/ 2633587 w 4058095"/>
                <a:gd name="connsiteY22" fmla="*/ 5767387 h 6173928"/>
                <a:gd name="connsiteX23" fmla="*/ 3952799 w 4058095"/>
                <a:gd name="connsiteY23" fmla="*/ 2319338 h 6173928"/>
                <a:gd name="connsiteX24" fmla="*/ 3981374 w 4058095"/>
                <a:gd name="connsiteY24" fmla="*/ 2286000 h 6173928"/>
                <a:gd name="connsiteX25" fmla="*/ 4005187 w 4058095"/>
                <a:gd name="connsiteY25" fmla="*/ 2252663 h 6173928"/>
                <a:gd name="connsiteX26" fmla="*/ 3619424 w 4058095"/>
                <a:gd name="connsiteY26" fmla="*/ 1776413 h 6173928"/>
                <a:gd name="connsiteX27" fmla="*/ 3632124 w 4058095"/>
                <a:gd name="connsiteY27" fmla="*/ 917575 h 6173928"/>
                <a:gd name="connsiteX28" fmla="*/ 3709912 w 4058095"/>
                <a:gd name="connsiteY28" fmla="*/ 0 h 6173928"/>
                <a:gd name="connsiteX0" fmla="*/ 3689230 w 4037413"/>
                <a:gd name="connsiteY0" fmla="*/ 0 h 6173928"/>
                <a:gd name="connsiteX1" fmla="*/ 3005017 w 4037413"/>
                <a:gd name="connsiteY1" fmla="*/ 400050 h 6173928"/>
                <a:gd name="connsiteX2" fmla="*/ 2804992 w 4037413"/>
                <a:gd name="connsiteY2" fmla="*/ 400050 h 6173928"/>
                <a:gd name="connsiteX3" fmla="*/ 2401767 w 4037413"/>
                <a:gd name="connsiteY3" fmla="*/ 765175 h 6173928"/>
                <a:gd name="connsiteX4" fmla="*/ 2144592 w 4037413"/>
                <a:gd name="connsiteY4" fmla="*/ 869949 h 6173928"/>
                <a:gd name="connsiteX5" fmla="*/ 2141417 w 4037413"/>
                <a:gd name="connsiteY5" fmla="*/ 990600 h 6173928"/>
                <a:gd name="connsiteX6" fmla="*/ 1452442 w 4037413"/>
                <a:gd name="connsiteY6" fmla="*/ 1720849 h 6173928"/>
                <a:gd name="connsiteX7" fmla="*/ 798392 w 4037413"/>
                <a:gd name="connsiteY7" fmla="*/ 2830513 h 6173928"/>
                <a:gd name="connsiteX8" fmla="*/ 734893 w 4037413"/>
                <a:gd name="connsiteY8" fmla="*/ 3162300 h 6173928"/>
                <a:gd name="connsiteX9" fmla="*/ 804742 w 4037413"/>
                <a:gd name="connsiteY9" fmla="*/ 3184525 h 6173928"/>
                <a:gd name="connsiteX10" fmla="*/ 792043 w 4037413"/>
                <a:gd name="connsiteY10" fmla="*/ 3394075 h 6173928"/>
                <a:gd name="connsiteX11" fmla="*/ 655518 w 4037413"/>
                <a:gd name="connsiteY11" fmla="*/ 3419475 h 6173928"/>
                <a:gd name="connsiteX12" fmla="*/ 506293 w 4037413"/>
                <a:gd name="connsiteY12" fmla="*/ 3937000 h 6173928"/>
                <a:gd name="connsiteX13" fmla="*/ 582493 w 4037413"/>
                <a:gd name="connsiteY13" fmla="*/ 4089400 h 6173928"/>
                <a:gd name="connsiteX14" fmla="*/ 68144 w 4037413"/>
                <a:gd name="connsiteY14" fmla="*/ 5327650 h 6173928"/>
                <a:gd name="connsiteX15" fmla="*/ 9405 w 4037413"/>
                <a:gd name="connsiteY15" fmla="*/ 5843587 h 6173928"/>
                <a:gd name="connsiteX16" fmla="*/ 388818 w 4037413"/>
                <a:gd name="connsiteY16" fmla="*/ 5759450 h 6173928"/>
                <a:gd name="connsiteX17" fmla="*/ 506293 w 4037413"/>
                <a:gd name="connsiteY17" fmla="*/ 5826125 h 6173928"/>
                <a:gd name="connsiteX18" fmla="*/ 665042 w 4037413"/>
                <a:gd name="connsiteY18" fmla="*/ 5734050 h 6173928"/>
                <a:gd name="connsiteX19" fmla="*/ 1969967 w 4037413"/>
                <a:gd name="connsiteY19" fmla="*/ 5938837 h 6173928"/>
                <a:gd name="connsiteX20" fmla="*/ 1965205 w 4037413"/>
                <a:gd name="connsiteY20" fmla="*/ 6115049 h 6173928"/>
                <a:gd name="connsiteX21" fmla="*/ 2198567 w 4037413"/>
                <a:gd name="connsiteY21" fmla="*/ 6138862 h 6173928"/>
                <a:gd name="connsiteX22" fmla="*/ 2612905 w 4037413"/>
                <a:gd name="connsiteY22" fmla="*/ 5767387 h 6173928"/>
                <a:gd name="connsiteX23" fmla="*/ 3932117 w 4037413"/>
                <a:gd name="connsiteY23" fmla="*/ 2319338 h 6173928"/>
                <a:gd name="connsiteX24" fmla="*/ 3960692 w 4037413"/>
                <a:gd name="connsiteY24" fmla="*/ 2286000 h 6173928"/>
                <a:gd name="connsiteX25" fmla="*/ 3984505 w 4037413"/>
                <a:gd name="connsiteY25" fmla="*/ 2252663 h 6173928"/>
                <a:gd name="connsiteX26" fmla="*/ 3598742 w 4037413"/>
                <a:gd name="connsiteY26" fmla="*/ 1776413 h 6173928"/>
                <a:gd name="connsiteX27" fmla="*/ 3611442 w 4037413"/>
                <a:gd name="connsiteY27" fmla="*/ 917575 h 6173928"/>
                <a:gd name="connsiteX28" fmla="*/ 3689230 w 4037413"/>
                <a:gd name="connsiteY28" fmla="*/ 0 h 6173928"/>
                <a:gd name="connsiteX0" fmla="*/ 3681085 w 4029268"/>
                <a:gd name="connsiteY0" fmla="*/ 0 h 6173928"/>
                <a:gd name="connsiteX1" fmla="*/ 2996872 w 4029268"/>
                <a:gd name="connsiteY1" fmla="*/ 400050 h 6173928"/>
                <a:gd name="connsiteX2" fmla="*/ 2796847 w 4029268"/>
                <a:gd name="connsiteY2" fmla="*/ 400050 h 6173928"/>
                <a:gd name="connsiteX3" fmla="*/ 2393622 w 4029268"/>
                <a:gd name="connsiteY3" fmla="*/ 765175 h 6173928"/>
                <a:gd name="connsiteX4" fmla="*/ 2136447 w 4029268"/>
                <a:gd name="connsiteY4" fmla="*/ 869949 h 6173928"/>
                <a:gd name="connsiteX5" fmla="*/ 2133272 w 4029268"/>
                <a:gd name="connsiteY5" fmla="*/ 990600 h 6173928"/>
                <a:gd name="connsiteX6" fmla="*/ 1444297 w 4029268"/>
                <a:gd name="connsiteY6" fmla="*/ 1720849 h 6173928"/>
                <a:gd name="connsiteX7" fmla="*/ 790247 w 4029268"/>
                <a:gd name="connsiteY7" fmla="*/ 2830513 h 6173928"/>
                <a:gd name="connsiteX8" fmla="*/ 726748 w 4029268"/>
                <a:gd name="connsiteY8" fmla="*/ 3162300 h 6173928"/>
                <a:gd name="connsiteX9" fmla="*/ 796597 w 4029268"/>
                <a:gd name="connsiteY9" fmla="*/ 3184525 h 6173928"/>
                <a:gd name="connsiteX10" fmla="*/ 783898 w 4029268"/>
                <a:gd name="connsiteY10" fmla="*/ 3394075 h 6173928"/>
                <a:gd name="connsiteX11" fmla="*/ 647373 w 4029268"/>
                <a:gd name="connsiteY11" fmla="*/ 3419475 h 6173928"/>
                <a:gd name="connsiteX12" fmla="*/ 498148 w 4029268"/>
                <a:gd name="connsiteY12" fmla="*/ 3937000 h 6173928"/>
                <a:gd name="connsiteX13" fmla="*/ 574348 w 4029268"/>
                <a:gd name="connsiteY13" fmla="*/ 4089400 h 6173928"/>
                <a:gd name="connsiteX14" fmla="*/ 59999 w 4029268"/>
                <a:gd name="connsiteY14" fmla="*/ 5327650 h 6173928"/>
                <a:gd name="connsiteX15" fmla="*/ 1260 w 4029268"/>
                <a:gd name="connsiteY15" fmla="*/ 5843587 h 6173928"/>
                <a:gd name="connsiteX16" fmla="*/ 380673 w 4029268"/>
                <a:gd name="connsiteY16" fmla="*/ 5759450 h 6173928"/>
                <a:gd name="connsiteX17" fmla="*/ 498148 w 4029268"/>
                <a:gd name="connsiteY17" fmla="*/ 5826125 h 6173928"/>
                <a:gd name="connsiteX18" fmla="*/ 656897 w 4029268"/>
                <a:gd name="connsiteY18" fmla="*/ 5734050 h 6173928"/>
                <a:gd name="connsiteX19" fmla="*/ 1961822 w 4029268"/>
                <a:gd name="connsiteY19" fmla="*/ 5938837 h 6173928"/>
                <a:gd name="connsiteX20" fmla="*/ 1957060 w 4029268"/>
                <a:gd name="connsiteY20" fmla="*/ 6115049 h 6173928"/>
                <a:gd name="connsiteX21" fmla="*/ 2190422 w 4029268"/>
                <a:gd name="connsiteY21" fmla="*/ 6138862 h 6173928"/>
                <a:gd name="connsiteX22" fmla="*/ 2604760 w 4029268"/>
                <a:gd name="connsiteY22" fmla="*/ 5767387 h 6173928"/>
                <a:gd name="connsiteX23" fmla="*/ 3923972 w 4029268"/>
                <a:gd name="connsiteY23" fmla="*/ 2319338 h 6173928"/>
                <a:gd name="connsiteX24" fmla="*/ 3952547 w 4029268"/>
                <a:gd name="connsiteY24" fmla="*/ 2286000 h 6173928"/>
                <a:gd name="connsiteX25" fmla="*/ 3976360 w 4029268"/>
                <a:gd name="connsiteY25" fmla="*/ 2252663 h 6173928"/>
                <a:gd name="connsiteX26" fmla="*/ 3590597 w 4029268"/>
                <a:gd name="connsiteY26" fmla="*/ 1776413 h 6173928"/>
                <a:gd name="connsiteX27" fmla="*/ 3603297 w 4029268"/>
                <a:gd name="connsiteY27" fmla="*/ 917575 h 6173928"/>
                <a:gd name="connsiteX28" fmla="*/ 3681085 w 4029268"/>
                <a:gd name="connsiteY28" fmla="*/ 0 h 6173928"/>
                <a:gd name="connsiteX0" fmla="*/ 3681085 w 4029268"/>
                <a:gd name="connsiteY0" fmla="*/ 0 h 6173928"/>
                <a:gd name="connsiteX1" fmla="*/ 2996872 w 4029268"/>
                <a:gd name="connsiteY1" fmla="*/ 400050 h 6173928"/>
                <a:gd name="connsiteX2" fmla="*/ 2796847 w 4029268"/>
                <a:gd name="connsiteY2" fmla="*/ 400050 h 6173928"/>
                <a:gd name="connsiteX3" fmla="*/ 2393622 w 4029268"/>
                <a:gd name="connsiteY3" fmla="*/ 765175 h 6173928"/>
                <a:gd name="connsiteX4" fmla="*/ 2136447 w 4029268"/>
                <a:gd name="connsiteY4" fmla="*/ 869949 h 6173928"/>
                <a:gd name="connsiteX5" fmla="*/ 2133272 w 4029268"/>
                <a:gd name="connsiteY5" fmla="*/ 990600 h 6173928"/>
                <a:gd name="connsiteX6" fmla="*/ 1444297 w 4029268"/>
                <a:gd name="connsiteY6" fmla="*/ 1720849 h 6173928"/>
                <a:gd name="connsiteX7" fmla="*/ 790247 w 4029268"/>
                <a:gd name="connsiteY7" fmla="*/ 2830513 h 6173928"/>
                <a:gd name="connsiteX8" fmla="*/ 726748 w 4029268"/>
                <a:gd name="connsiteY8" fmla="*/ 3162300 h 6173928"/>
                <a:gd name="connsiteX9" fmla="*/ 796597 w 4029268"/>
                <a:gd name="connsiteY9" fmla="*/ 3184525 h 6173928"/>
                <a:gd name="connsiteX10" fmla="*/ 783898 w 4029268"/>
                <a:gd name="connsiteY10" fmla="*/ 3394075 h 6173928"/>
                <a:gd name="connsiteX11" fmla="*/ 647373 w 4029268"/>
                <a:gd name="connsiteY11" fmla="*/ 3419475 h 6173928"/>
                <a:gd name="connsiteX12" fmla="*/ 498148 w 4029268"/>
                <a:gd name="connsiteY12" fmla="*/ 3937000 h 6173928"/>
                <a:gd name="connsiteX13" fmla="*/ 574348 w 4029268"/>
                <a:gd name="connsiteY13" fmla="*/ 4089400 h 6173928"/>
                <a:gd name="connsiteX14" fmla="*/ 485448 w 4029268"/>
                <a:gd name="connsiteY14" fmla="*/ 4905375 h 6173928"/>
                <a:gd name="connsiteX15" fmla="*/ 59999 w 4029268"/>
                <a:gd name="connsiteY15" fmla="*/ 5327650 h 6173928"/>
                <a:gd name="connsiteX16" fmla="*/ 1260 w 4029268"/>
                <a:gd name="connsiteY16" fmla="*/ 5843587 h 6173928"/>
                <a:gd name="connsiteX17" fmla="*/ 380673 w 4029268"/>
                <a:gd name="connsiteY17" fmla="*/ 5759450 h 6173928"/>
                <a:gd name="connsiteX18" fmla="*/ 498148 w 4029268"/>
                <a:gd name="connsiteY18" fmla="*/ 5826125 h 6173928"/>
                <a:gd name="connsiteX19" fmla="*/ 656897 w 4029268"/>
                <a:gd name="connsiteY19" fmla="*/ 5734050 h 6173928"/>
                <a:gd name="connsiteX20" fmla="*/ 1961822 w 4029268"/>
                <a:gd name="connsiteY20" fmla="*/ 5938837 h 6173928"/>
                <a:gd name="connsiteX21" fmla="*/ 1957060 w 4029268"/>
                <a:gd name="connsiteY21" fmla="*/ 6115049 h 6173928"/>
                <a:gd name="connsiteX22" fmla="*/ 2190422 w 4029268"/>
                <a:gd name="connsiteY22" fmla="*/ 6138862 h 6173928"/>
                <a:gd name="connsiteX23" fmla="*/ 2604760 w 4029268"/>
                <a:gd name="connsiteY23" fmla="*/ 5767387 h 6173928"/>
                <a:gd name="connsiteX24" fmla="*/ 3923972 w 4029268"/>
                <a:gd name="connsiteY24" fmla="*/ 2319338 h 6173928"/>
                <a:gd name="connsiteX25" fmla="*/ 3952547 w 4029268"/>
                <a:gd name="connsiteY25" fmla="*/ 2286000 h 6173928"/>
                <a:gd name="connsiteX26" fmla="*/ 3976360 w 4029268"/>
                <a:gd name="connsiteY26" fmla="*/ 2252663 h 6173928"/>
                <a:gd name="connsiteX27" fmla="*/ 3590597 w 4029268"/>
                <a:gd name="connsiteY27" fmla="*/ 1776413 h 6173928"/>
                <a:gd name="connsiteX28" fmla="*/ 3603297 w 4029268"/>
                <a:gd name="connsiteY28" fmla="*/ 917575 h 6173928"/>
                <a:gd name="connsiteX29" fmla="*/ 3681085 w 4029268"/>
                <a:gd name="connsiteY29" fmla="*/ 0 h 6173928"/>
                <a:gd name="connsiteX0" fmla="*/ 3681085 w 4029268"/>
                <a:gd name="connsiteY0" fmla="*/ 0 h 6173928"/>
                <a:gd name="connsiteX1" fmla="*/ 2996872 w 4029268"/>
                <a:gd name="connsiteY1" fmla="*/ 400050 h 6173928"/>
                <a:gd name="connsiteX2" fmla="*/ 2796847 w 4029268"/>
                <a:gd name="connsiteY2" fmla="*/ 400050 h 6173928"/>
                <a:gd name="connsiteX3" fmla="*/ 2393622 w 4029268"/>
                <a:gd name="connsiteY3" fmla="*/ 765175 h 6173928"/>
                <a:gd name="connsiteX4" fmla="*/ 2136447 w 4029268"/>
                <a:gd name="connsiteY4" fmla="*/ 869949 h 6173928"/>
                <a:gd name="connsiteX5" fmla="*/ 2133272 w 4029268"/>
                <a:gd name="connsiteY5" fmla="*/ 990600 h 6173928"/>
                <a:gd name="connsiteX6" fmla="*/ 1444297 w 4029268"/>
                <a:gd name="connsiteY6" fmla="*/ 1720849 h 6173928"/>
                <a:gd name="connsiteX7" fmla="*/ 790247 w 4029268"/>
                <a:gd name="connsiteY7" fmla="*/ 2830513 h 6173928"/>
                <a:gd name="connsiteX8" fmla="*/ 726748 w 4029268"/>
                <a:gd name="connsiteY8" fmla="*/ 3162300 h 6173928"/>
                <a:gd name="connsiteX9" fmla="*/ 796597 w 4029268"/>
                <a:gd name="connsiteY9" fmla="*/ 3184525 h 6173928"/>
                <a:gd name="connsiteX10" fmla="*/ 783898 w 4029268"/>
                <a:gd name="connsiteY10" fmla="*/ 3394075 h 6173928"/>
                <a:gd name="connsiteX11" fmla="*/ 647373 w 4029268"/>
                <a:gd name="connsiteY11" fmla="*/ 3419475 h 6173928"/>
                <a:gd name="connsiteX12" fmla="*/ 498148 w 4029268"/>
                <a:gd name="connsiteY12" fmla="*/ 3937000 h 6173928"/>
                <a:gd name="connsiteX13" fmla="*/ 574348 w 4029268"/>
                <a:gd name="connsiteY13" fmla="*/ 4089400 h 6173928"/>
                <a:gd name="connsiteX14" fmla="*/ 485448 w 4029268"/>
                <a:gd name="connsiteY14" fmla="*/ 4905375 h 6173928"/>
                <a:gd name="connsiteX15" fmla="*/ 288598 w 4029268"/>
                <a:gd name="connsiteY15" fmla="*/ 4991100 h 6173928"/>
                <a:gd name="connsiteX16" fmla="*/ 59999 w 4029268"/>
                <a:gd name="connsiteY16" fmla="*/ 5327650 h 6173928"/>
                <a:gd name="connsiteX17" fmla="*/ 1260 w 4029268"/>
                <a:gd name="connsiteY17" fmla="*/ 5843587 h 6173928"/>
                <a:gd name="connsiteX18" fmla="*/ 380673 w 4029268"/>
                <a:gd name="connsiteY18" fmla="*/ 5759450 h 6173928"/>
                <a:gd name="connsiteX19" fmla="*/ 498148 w 4029268"/>
                <a:gd name="connsiteY19" fmla="*/ 5826125 h 6173928"/>
                <a:gd name="connsiteX20" fmla="*/ 656897 w 4029268"/>
                <a:gd name="connsiteY20" fmla="*/ 5734050 h 6173928"/>
                <a:gd name="connsiteX21" fmla="*/ 1961822 w 4029268"/>
                <a:gd name="connsiteY21" fmla="*/ 5938837 h 6173928"/>
                <a:gd name="connsiteX22" fmla="*/ 1957060 w 4029268"/>
                <a:gd name="connsiteY22" fmla="*/ 6115049 h 6173928"/>
                <a:gd name="connsiteX23" fmla="*/ 2190422 w 4029268"/>
                <a:gd name="connsiteY23" fmla="*/ 6138862 h 6173928"/>
                <a:gd name="connsiteX24" fmla="*/ 2604760 w 4029268"/>
                <a:gd name="connsiteY24" fmla="*/ 5767387 h 6173928"/>
                <a:gd name="connsiteX25" fmla="*/ 3923972 w 4029268"/>
                <a:gd name="connsiteY25" fmla="*/ 2319338 h 6173928"/>
                <a:gd name="connsiteX26" fmla="*/ 3952547 w 4029268"/>
                <a:gd name="connsiteY26" fmla="*/ 2286000 h 6173928"/>
                <a:gd name="connsiteX27" fmla="*/ 3976360 w 4029268"/>
                <a:gd name="connsiteY27" fmla="*/ 2252663 h 6173928"/>
                <a:gd name="connsiteX28" fmla="*/ 3590597 w 4029268"/>
                <a:gd name="connsiteY28" fmla="*/ 1776413 h 6173928"/>
                <a:gd name="connsiteX29" fmla="*/ 3603297 w 4029268"/>
                <a:gd name="connsiteY29" fmla="*/ 917575 h 6173928"/>
                <a:gd name="connsiteX30" fmla="*/ 3681085 w 4029268"/>
                <a:gd name="connsiteY30" fmla="*/ 0 h 6173928"/>
                <a:gd name="connsiteX0" fmla="*/ 3681085 w 4029268"/>
                <a:gd name="connsiteY0" fmla="*/ 0 h 6173928"/>
                <a:gd name="connsiteX1" fmla="*/ 2996872 w 4029268"/>
                <a:gd name="connsiteY1" fmla="*/ 400050 h 6173928"/>
                <a:gd name="connsiteX2" fmla="*/ 2796847 w 4029268"/>
                <a:gd name="connsiteY2" fmla="*/ 400050 h 6173928"/>
                <a:gd name="connsiteX3" fmla="*/ 2393622 w 4029268"/>
                <a:gd name="connsiteY3" fmla="*/ 765175 h 6173928"/>
                <a:gd name="connsiteX4" fmla="*/ 2136447 w 4029268"/>
                <a:gd name="connsiteY4" fmla="*/ 869949 h 6173928"/>
                <a:gd name="connsiteX5" fmla="*/ 2133272 w 4029268"/>
                <a:gd name="connsiteY5" fmla="*/ 990600 h 6173928"/>
                <a:gd name="connsiteX6" fmla="*/ 1444297 w 4029268"/>
                <a:gd name="connsiteY6" fmla="*/ 1720849 h 6173928"/>
                <a:gd name="connsiteX7" fmla="*/ 790247 w 4029268"/>
                <a:gd name="connsiteY7" fmla="*/ 2830513 h 6173928"/>
                <a:gd name="connsiteX8" fmla="*/ 726748 w 4029268"/>
                <a:gd name="connsiteY8" fmla="*/ 3162300 h 6173928"/>
                <a:gd name="connsiteX9" fmla="*/ 796597 w 4029268"/>
                <a:gd name="connsiteY9" fmla="*/ 3184525 h 6173928"/>
                <a:gd name="connsiteX10" fmla="*/ 783898 w 4029268"/>
                <a:gd name="connsiteY10" fmla="*/ 3394075 h 6173928"/>
                <a:gd name="connsiteX11" fmla="*/ 647373 w 4029268"/>
                <a:gd name="connsiteY11" fmla="*/ 3419475 h 6173928"/>
                <a:gd name="connsiteX12" fmla="*/ 498148 w 4029268"/>
                <a:gd name="connsiteY12" fmla="*/ 3937000 h 6173928"/>
                <a:gd name="connsiteX13" fmla="*/ 574348 w 4029268"/>
                <a:gd name="connsiteY13" fmla="*/ 4089400 h 6173928"/>
                <a:gd name="connsiteX14" fmla="*/ 485448 w 4029268"/>
                <a:gd name="connsiteY14" fmla="*/ 4905375 h 6173928"/>
                <a:gd name="connsiteX15" fmla="*/ 288598 w 4029268"/>
                <a:gd name="connsiteY15" fmla="*/ 4991100 h 6173928"/>
                <a:gd name="connsiteX16" fmla="*/ 206048 w 4029268"/>
                <a:gd name="connsiteY16" fmla="*/ 5238750 h 6173928"/>
                <a:gd name="connsiteX17" fmla="*/ 59999 w 4029268"/>
                <a:gd name="connsiteY17" fmla="*/ 5327650 h 6173928"/>
                <a:gd name="connsiteX18" fmla="*/ 1260 w 4029268"/>
                <a:gd name="connsiteY18" fmla="*/ 5843587 h 6173928"/>
                <a:gd name="connsiteX19" fmla="*/ 380673 w 4029268"/>
                <a:gd name="connsiteY19" fmla="*/ 5759450 h 6173928"/>
                <a:gd name="connsiteX20" fmla="*/ 498148 w 4029268"/>
                <a:gd name="connsiteY20" fmla="*/ 5826125 h 6173928"/>
                <a:gd name="connsiteX21" fmla="*/ 656897 w 4029268"/>
                <a:gd name="connsiteY21" fmla="*/ 5734050 h 6173928"/>
                <a:gd name="connsiteX22" fmla="*/ 1961822 w 4029268"/>
                <a:gd name="connsiteY22" fmla="*/ 5938837 h 6173928"/>
                <a:gd name="connsiteX23" fmla="*/ 1957060 w 4029268"/>
                <a:gd name="connsiteY23" fmla="*/ 6115049 h 6173928"/>
                <a:gd name="connsiteX24" fmla="*/ 2190422 w 4029268"/>
                <a:gd name="connsiteY24" fmla="*/ 6138862 h 6173928"/>
                <a:gd name="connsiteX25" fmla="*/ 2604760 w 4029268"/>
                <a:gd name="connsiteY25" fmla="*/ 5767387 h 6173928"/>
                <a:gd name="connsiteX26" fmla="*/ 3923972 w 4029268"/>
                <a:gd name="connsiteY26" fmla="*/ 2319338 h 6173928"/>
                <a:gd name="connsiteX27" fmla="*/ 3952547 w 4029268"/>
                <a:gd name="connsiteY27" fmla="*/ 2286000 h 6173928"/>
                <a:gd name="connsiteX28" fmla="*/ 3976360 w 4029268"/>
                <a:gd name="connsiteY28" fmla="*/ 2252663 h 6173928"/>
                <a:gd name="connsiteX29" fmla="*/ 3590597 w 4029268"/>
                <a:gd name="connsiteY29" fmla="*/ 1776413 h 6173928"/>
                <a:gd name="connsiteX30" fmla="*/ 3603297 w 4029268"/>
                <a:gd name="connsiteY30" fmla="*/ 917575 h 6173928"/>
                <a:gd name="connsiteX31" fmla="*/ 3681085 w 4029268"/>
                <a:gd name="connsiteY31" fmla="*/ 0 h 6173928"/>
                <a:gd name="connsiteX0" fmla="*/ 3681085 w 4029268"/>
                <a:gd name="connsiteY0" fmla="*/ 0 h 6173928"/>
                <a:gd name="connsiteX1" fmla="*/ 2996872 w 4029268"/>
                <a:gd name="connsiteY1" fmla="*/ 400050 h 6173928"/>
                <a:gd name="connsiteX2" fmla="*/ 2796847 w 4029268"/>
                <a:gd name="connsiteY2" fmla="*/ 400050 h 6173928"/>
                <a:gd name="connsiteX3" fmla="*/ 2393622 w 4029268"/>
                <a:gd name="connsiteY3" fmla="*/ 765175 h 6173928"/>
                <a:gd name="connsiteX4" fmla="*/ 2136447 w 4029268"/>
                <a:gd name="connsiteY4" fmla="*/ 869949 h 6173928"/>
                <a:gd name="connsiteX5" fmla="*/ 2133272 w 4029268"/>
                <a:gd name="connsiteY5" fmla="*/ 990600 h 6173928"/>
                <a:gd name="connsiteX6" fmla="*/ 1444297 w 4029268"/>
                <a:gd name="connsiteY6" fmla="*/ 1720849 h 6173928"/>
                <a:gd name="connsiteX7" fmla="*/ 790247 w 4029268"/>
                <a:gd name="connsiteY7" fmla="*/ 2830513 h 6173928"/>
                <a:gd name="connsiteX8" fmla="*/ 726748 w 4029268"/>
                <a:gd name="connsiteY8" fmla="*/ 3162300 h 6173928"/>
                <a:gd name="connsiteX9" fmla="*/ 796597 w 4029268"/>
                <a:gd name="connsiteY9" fmla="*/ 3184525 h 6173928"/>
                <a:gd name="connsiteX10" fmla="*/ 783898 w 4029268"/>
                <a:gd name="connsiteY10" fmla="*/ 3394075 h 6173928"/>
                <a:gd name="connsiteX11" fmla="*/ 647373 w 4029268"/>
                <a:gd name="connsiteY11" fmla="*/ 3419475 h 6173928"/>
                <a:gd name="connsiteX12" fmla="*/ 498148 w 4029268"/>
                <a:gd name="connsiteY12" fmla="*/ 3937000 h 6173928"/>
                <a:gd name="connsiteX13" fmla="*/ 574348 w 4029268"/>
                <a:gd name="connsiteY13" fmla="*/ 4089400 h 6173928"/>
                <a:gd name="connsiteX14" fmla="*/ 485448 w 4029268"/>
                <a:gd name="connsiteY14" fmla="*/ 4905375 h 6173928"/>
                <a:gd name="connsiteX15" fmla="*/ 288598 w 4029268"/>
                <a:gd name="connsiteY15" fmla="*/ 4991100 h 6173928"/>
                <a:gd name="connsiteX16" fmla="*/ 206048 w 4029268"/>
                <a:gd name="connsiteY16" fmla="*/ 5238750 h 6173928"/>
                <a:gd name="connsiteX17" fmla="*/ 59999 w 4029268"/>
                <a:gd name="connsiteY17" fmla="*/ 5327650 h 6173928"/>
                <a:gd name="connsiteX18" fmla="*/ 1260 w 4029268"/>
                <a:gd name="connsiteY18" fmla="*/ 5843587 h 6173928"/>
                <a:gd name="connsiteX19" fmla="*/ 380673 w 4029268"/>
                <a:gd name="connsiteY19" fmla="*/ 5759450 h 6173928"/>
                <a:gd name="connsiteX20" fmla="*/ 498148 w 4029268"/>
                <a:gd name="connsiteY20" fmla="*/ 5826125 h 6173928"/>
                <a:gd name="connsiteX21" fmla="*/ 656897 w 4029268"/>
                <a:gd name="connsiteY21" fmla="*/ 5734050 h 6173928"/>
                <a:gd name="connsiteX22" fmla="*/ 1961822 w 4029268"/>
                <a:gd name="connsiteY22" fmla="*/ 5938837 h 6173928"/>
                <a:gd name="connsiteX23" fmla="*/ 1957060 w 4029268"/>
                <a:gd name="connsiteY23" fmla="*/ 6115049 h 6173928"/>
                <a:gd name="connsiteX24" fmla="*/ 2190422 w 4029268"/>
                <a:gd name="connsiteY24" fmla="*/ 6138862 h 6173928"/>
                <a:gd name="connsiteX25" fmla="*/ 2604760 w 4029268"/>
                <a:gd name="connsiteY25" fmla="*/ 5767387 h 6173928"/>
                <a:gd name="connsiteX26" fmla="*/ 3923972 w 4029268"/>
                <a:gd name="connsiteY26" fmla="*/ 2319338 h 6173928"/>
                <a:gd name="connsiteX27" fmla="*/ 3952547 w 4029268"/>
                <a:gd name="connsiteY27" fmla="*/ 2286000 h 6173928"/>
                <a:gd name="connsiteX28" fmla="*/ 3976360 w 4029268"/>
                <a:gd name="connsiteY28" fmla="*/ 2252663 h 6173928"/>
                <a:gd name="connsiteX29" fmla="*/ 3590597 w 4029268"/>
                <a:gd name="connsiteY29" fmla="*/ 1776413 h 6173928"/>
                <a:gd name="connsiteX30" fmla="*/ 3603297 w 4029268"/>
                <a:gd name="connsiteY30" fmla="*/ 917575 h 6173928"/>
                <a:gd name="connsiteX31" fmla="*/ 3681085 w 4029268"/>
                <a:gd name="connsiteY31" fmla="*/ 0 h 6173928"/>
                <a:gd name="connsiteX0" fmla="*/ 3681085 w 4029268"/>
                <a:gd name="connsiteY0" fmla="*/ 0 h 6449262"/>
                <a:gd name="connsiteX1" fmla="*/ 2996872 w 4029268"/>
                <a:gd name="connsiteY1" fmla="*/ 400050 h 6449262"/>
                <a:gd name="connsiteX2" fmla="*/ 2796847 w 4029268"/>
                <a:gd name="connsiteY2" fmla="*/ 400050 h 6449262"/>
                <a:gd name="connsiteX3" fmla="*/ 2393622 w 4029268"/>
                <a:gd name="connsiteY3" fmla="*/ 765175 h 6449262"/>
                <a:gd name="connsiteX4" fmla="*/ 2136447 w 4029268"/>
                <a:gd name="connsiteY4" fmla="*/ 869949 h 6449262"/>
                <a:gd name="connsiteX5" fmla="*/ 2133272 w 4029268"/>
                <a:gd name="connsiteY5" fmla="*/ 990600 h 6449262"/>
                <a:gd name="connsiteX6" fmla="*/ 1444297 w 4029268"/>
                <a:gd name="connsiteY6" fmla="*/ 1720849 h 6449262"/>
                <a:gd name="connsiteX7" fmla="*/ 790247 w 4029268"/>
                <a:gd name="connsiteY7" fmla="*/ 2830513 h 6449262"/>
                <a:gd name="connsiteX8" fmla="*/ 726748 w 4029268"/>
                <a:gd name="connsiteY8" fmla="*/ 3162300 h 6449262"/>
                <a:gd name="connsiteX9" fmla="*/ 796597 w 4029268"/>
                <a:gd name="connsiteY9" fmla="*/ 3184525 h 6449262"/>
                <a:gd name="connsiteX10" fmla="*/ 783898 w 4029268"/>
                <a:gd name="connsiteY10" fmla="*/ 3394075 h 6449262"/>
                <a:gd name="connsiteX11" fmla="*/ 647373 w 4029268"/>
                <a:gd name="connsiteY11" fmla="*/ 3419475 h 6449262"/>
                <a:gd name="connsiteX12" fmla="*/ 498148 w 4029268"/>
                <a:gd name="connsiteY12" fmla="*/ 3937000 h 6449262"/>
                <a:gd name="connsiteX13" fmla="*/ 574348 w 4029268"/>
                <a:gd name="connsiteY13" fmla="*/ 4089400 h 6449262"/>
                <a:gd name="connsiteX14" fmla="*/ 485448 w 4029268"/>
                <a:gd name="connsiteY14" fmla="*/ 4905375 h 6449262"/>
                <a:gd name="connsiteX15" fmla="*/ 288598 w 4029268"/>
                <a:gd name="connsiteY15" fmla="*/ 4991100 h 6449262"/>
                <a:gd name="connsiteX16" fmla="*/ 206048 w 4029268"/>
                <a:gd name="connsiteY16" fmla="*/ 5238750 h 6449262"/>
                <a:gd name="connsiteX17" fmla="*/ 59999 w 4029268"/>
                <a:gd name="connsiteY17" fmla="*/ 5327650 h 6449262"/>
                <a:gd name="connsiteX18" fmla="*/ 1260 w 4029268"/>
                <a:gd name="connsiteY18" fmla="*/ 5843587 h 6449262"/>
                <a:gd name="connsiteX19" fmla="*/ 380673 w 4029268"/>
                <a:gd name="connsiteY19" fmla="*/ 5759450 h 6449262"/>
                <a:gd name="connsiteX20" fmla="*/ 498148 w 4029268"/>
                <a:gd name="connsiteY20" fmla="*/ 5826125 h 6449262"/>
                <a:gd name="connsiteX21" fmla="*/ 656897 w 4029268"/>
                <a:gd name="connsiteY21" fmla="*/ 5734050 h 6449262"/>
                <a:gd name="connsiteX22" fmla="*/ 1961822 w 4029268"/>
                <a:gd name="connsiteY22" fmla="*/ 5938837 h 6449262"/>
                <a:gd name="connsiteX23" fmla="*/ 1957060 w 4029268"/>
                <a:gd name="connsiteY23" fmla="*/ 6115049 h 6449262"/>
                <a:gd name="connsiteX24" fmla="*/ 2190422 w 4029268"/>
                <a:gd name="connsiteY24" fmla="*/ 6138862 h 6449262"/>
                <a:gd name="connsiteX25" fmla="*/ 2422198 w 4029268"/>
                <a:gd name="connsiteY25" fmla="*/ 6442075 h 6449262"/>
                <a:gd name="connsiteX26" fmla="*/ 2604760 w 4029268"/>
                <a:gd name="connsiteY26" fmla="*/ 5767387 h 6449262"/>
                <a:gd name="connsiteX27" fmla="*/ 3923972 w 4029268"/>
                <a:gd name="connsiteY27" fmla="*/ 2319338 h 6449262"/>
                <a:gd name="connsiteX28" fmla="*/ 3952547 w 4029268"/>
                <a:gd name="connsiteY28" fmla="*/ 2286000 h 6449262"/>
                <a:gd name="connsiteX29" fmla="*/ 3976360 w 4029268"/>
                <a:gd name="connsiteY29" fmla="*/ 2252663 h 6449262"/>
                <a:gd name="connsiteX30" fmla="*/ 3590597 w 4029268"/>
                <a:gd name="connsiteY30" fmla="*/ 1776413 h 6449262"/>
                <a:gd name="connsiteX31" fmla="*/ 3603297 w 4029268"/>
                <a:gd name="connsiteY31" fmla="*/ 917575 h 6449262"/>
                <a:gd name="connsiteX32" fmla="*/ 3681085 w 4029268"/>
                <a:gd name="connsiteY32" fmla="*/ 0 h 6449262"/>
                <a:gd name="connsiteX0" fmla="*/ 3681085 w 4029268"/>
                <a:gd name="connsiteY0" fmla="*/ 0 h 6636534"/>
                <a:gd name="connsiteX1" fmla="*/ 2996872 w 4029268"/>
                <a:gd name="connsiteY1" fmla="*/ 400050 h 6636534"/>
                <a:gd name="connsiteX2" fmla="*/ 2796847 w 4029268"/>
                <a:gd name="connsiteY2" fmla="*/ 400050 h 6636534"/>
                <a:gd name="connsiteX3" fmla="*/ 2393622 w 4029268"/>
                <a:gd name="connsiteY3" fmla="*/ 765175 h 6636534"/>
                <a:gd name="connsiteX4" fmla="*/ 2136447 w 4029268"/>
                <a:gd name="connsiteY4" fmla="*/ 869949 h 6636534"/>
                <a:gd name="connsiteX5" fmla="*/ 2133272 w 4029268"/>
                <a:gd name="connsiteY5" fmla="*/ 990600 h 6636534"/>
                <a:gd name="connsiteX6" fmla="*/ 1444297 w 4029268"/>
                <a:gd name="connsiteY6" fmla="*/ 1720849 h 6636534"/>
                <a:gd name="connsiteX7" fmla="*/ 790247 w 4029268"/>
                <a:gd name="connsiteY7" fmla="*/ 2830513 h 6636534"/>
                <a:gd name="connsiteX8" fmla="*/ 726748 w 4029268"/>
                <a:gd name="connsiteY8" fmla="*/ 3162300 h 6636534"/>
                <a:gd name="connsiteX9" fmla="*/ 796597 w 4029268"/>
                <a:gd name="connsiteY9" fmla="*/ 3184525 h 6636534"/>
                <a:gd name="connsiteX10" fmla="*/ 783898 w 4029268"/>
                <a:gd name="connsiteY10" fmla="*/ 3394075 h 6636534"/>
                <a:gd name="connsiteX11" fmla="*/ 647373 w 4029268"/>
                <a:gd name="connsiteY11" fmla="*/ 3419475 h 6636534"/>
                <a:gd name="connsiteX12" fmla="*/ 498148 w 4029268"/>
                <a:gd name="connsiteY12" fmla="*/ 3937000 h 6636534"/>
                <a:gd name="connsiteX13" fmla="*/ 574348 w 4029268"/>
                <a:gd name="connsiteY13" fmla="*/ 4089400 h 6636534"/>
                <a:gd name="connsiteX14" fmla="*/ 485448 w 4029268"/>
                <a:gd name="connsiteY14" fmla="*/ 4905375 h 6636534"/>
                <a:gd name="connsiteX15" fmla="*/ 288598 w 4029268"/>
                <a:gd name="connsiteY15" fmla="*/ 4991100 h 6636534"/>
                <a:gd name="connsiteX16" fmla="*/ 206048 w 4029268"/>
                <a:gd name="connsiteY16" fmla="*/ 5238750 h 6636534"/>
                <a:gd name="connsiteX17" fmla="*/ 59999 w 4029268"/>
                <a:gd name="connsiteY17" fmla="*/ 5327650 h 6636534"/>
                <a:gd name="connsiteX18" fmla="*/ 1260 w 4029268"/>
                <a:gd name="connsiteY18" fmla="*/ 5843587 h 6636534"/>
                <a:gd name="connsiteX19" fmla="*/ 380673 w 4029268"/>
                <a:gd name="connsiteY19" fmla="*/ 5759450 h 6636534"/>
                <a:gd name="connsiteX20" fmla="*/ 498148 w 4029268"/>
                <a:gd name="connsiteY20" fmla="*/ 5826125 h 6636534"/>
                <a:gd name="connsiteX21" fmla="*/ 656897 w 4029268"/>
                <a:gd name="connsiteY21" fmla="*/ 5734050 h 6636534"/>
                <a:gd name="connsiteX22" fmla="*/ 1961822 w 4029268"/>
                <a:gd name="connsiteY22" fmla="*/ 5938837 h 6636534"/>
                <a:gd name="connsiteX23" fmla="*/ 1957060 w 4029268"/>
                <a:gd name="connsiteY23" fmla="*/ 6115049 h 6636534"/>
                <a:gd name="connsiteX24" fmla="*/ 2190422 w 4029268"/>
                <a:gd name="connsiteY24" fmla="*/ 6138862 h 6636534"/>
                <a:gd name="connsiteX25" fmla="*/ 2206298 w 4029268"/>
                <a:gd name="connsiteY25" fmla="*/ 6626225 h 6636534"/>
                <a:gd name="connsiteX26" fmla="*/ 2422198 w 4029268"/>
                <a:gd name="connsiteY26" fmla="*/ 6442075 h 6636534"/>
                <a:gd name="connsiteX27" fmla="*/ 2604760 w 4029268"/>
                <a:gd name="connsiteY27" fmla="*/ 5767387 h 6636534"/>
                <a:gd name="connsiteX28" fmla="*/ 3923972 w 4029268"/>
                <a:gd name="connsiteY28" fmla="*/ 2319338 h 6636534"/>
                <a:gd name="connsiteX29" fmla="*/ 3952547 w 4029268"/>
                <a:gd name="connsiteY29" fmla="*/ 2286000 h 6636534"/>
                <a:gd name="connsiteX30" fmla="*/ 3976360 w 4029268"/>
                <a:gd name="connsiteY30" fmla="*/ 2252663 h 6636534"/>
                <a:gd name="connsiteX31" fmla="*/ 3590597 w 4029268"/>
                <a:gd name="connsiteY31" fmla="*/ 1776413 h 6636534"/>
                <a:gd name="connsiteX32" fmla="*/ 3603297 w 4029268"/>
                <a:gd name="connsiteY32" fmla="*/ 917575 h 6636534"/>
                <a:gd name="connsiteX33" fmla="*/ 3681085 w 4029268"/>
                <a:gd name="connsiteY33" fmla="*/ 0 h 6636534"/>
                <a:gd name="connsiteX0" fmla="*/ 3681085 w 4029268"/>
                <a:gd name="connsiteY0" fmla="*/ 0 h 6626599"/>
                <a:gd name="connsiteX1" fmla="*/ 2996872 w 4029268"/>
                <a:gd name="connsiteY1" fmla="*/ 400050 h 6626599"/>
                <a:gd name="connsiteX2" fmla="*/ 2796847 w 4029268"/>
                <a:gd name="connsiteY2" fmla="*/ 400050 h 6626599"/>
                <a:gd name="connsiteX3" fmla="*/ 2393622 w 4029268"/>
                <a:gd name="connsiteY3" fmla="*/ 765175 h 6626599"/>
                <a:gd name="connsiteX4" fmla="*/ 2136447 w 4029268"/>
                <a:gd name="connsiteY4" fmla="*/ 869949 h 6626599"/>
                <a:gd name="connsiteX5" fmla="*/ 2133272 w 4029268"/>
                <a:gd name="connsiteY5" fmla="*/ 990600 h 6626599"/>
                <a:gd name="connsiteX6" fmla="*/ 1444297 w 4029268"/>
                <a:gd name="connsiteY6" fmla="*/ 1720849 h 6626599"/>
                <a:gd name="connsiteX7" fmla="*/ 790247 w 4029268"/>
                <a:gd name="connsiteY7" fmla="*/ 2830513 h 6626599"/>
                <a:gd name="connsiteX8" fmla="*/ 726748 w 4029268"/>
                <a:gd name="connsiteY8" fmla="*/ 3162300 h 6626599"/>
                <a:gd name="connsiteX9" fmla="*/ 796597 w 4029268"/>
                <a:gd name="connsiteY9" fmla="*/ 3184525 h 6626599"/>
                <a:gd name="connsiteX10" fmla="*/ 783898 w 4029268"/>
                <a:gd name="connsiteY10" fmla="*/ 3394075 h 6626599"/>
                <a:gd name="connsiteX11" fmla="*/ 647373 w 4029268"/>
                <a:gd name="connsiteY11" fmla="*/ 3419475 h 6626599"/>
                <a:gd name="connsiteX12" fmla="*/ 498148 w 4029268"/>
                <a:gd name="connsiteY12" fmla="*/ 3937000 h 6626599"/>
                <a:gd name="connsiteX13" fmla="*/ 574348 w 4029268"/>
                <a:gd name="connsiteY13" fmla="*/ 4089400 h 6626599"/>
                <a:gd name="connsiteX14" fmla="*/ 485448 w 4029268"/>
                <a:gd name="connsiteY14" fmla="*/ 4905375 h 6626599"/>
                <a:gd name="connsiteX15" fmla="*/ 288598 w 4029268"/>
                <a:gd name="connsiteY15" fmla="*/ 4991100 h 6626599"/>
                <a:gd name="connsiteX16" fmla="*/ 206048 w 4029268"/>
                <a:gd name="connsiteY16" fmla="*/ 5238750 h 6626599"/>
                <a:gd name="connsiteX17" fmla="*/ 59999 w 4029268"/>
                <a:gd name="connsiteY17" fmla="*/ 5327650 h 6626599"/>
                <a:gd name="connsiteX18" fmla="*/ 1260 w 4029268"/>
                <a:gd name="connsiteY18" fmla="*/ 5843587 h 6626599"/>
                <a:gd name="connsiteX19" fmla="*/ 380673 w 4029268"/>
                <a:gd name="connsiteY19" fmla="*/ 5759450 h 6626599"/>
                <a:gd name="connsiteX20" fmla="*/ 498148 w 4029268"/>
                <a:gd name="connsiteY20" fmla="*/ 5826125 h 6626599"/>
                <a:gd name="connsiteX21" fmla="*/ 656897 w 4029268"/>
                <a:gd name="connsiteY21" fmla="*/ 5734050 h 6626599"/>
                <a:gd name="connsiteX22" fmla="*/ 1961822 w 4029268"/>
                <a:gd name="connsiteY22" fmla="*/ 5938837 h 6626599"/>
                <a:gd name="connsiteX23" fmla="*/ 1957060 w 4029268"/>
                <a:gd name="connsiteY23" fmla="*/ 6115049 h 6626599"/>
                <a:gd name="connsiteX24" fmla="*/ 2190422 w 4029268"/>
                <a:gd name="connsiteY24" fmla="*/ 6138862 h 6626599"/>
                <a:gd name="connsiteX25" fmla="*/ 2161848 w 4029268"/>
                <a:gd name="connsiteY25" fmla="*/ 6413500 h 6626599"/>
                <a:gd name="connsiteX26" fmla="*/ 2206298 w 4029268"/>
                <a:gd name="connsiteY26" fmla="*/ 6626225 h 6626599"/>
                <a:gd name="connsiteX27" fmla="*/ 2422198 w 4029268"/>
                <a:gd name="connsiteY27" fmla="*/ 6442075 h 6626599"/>
                <a:gd name="connsiteX28" fmla="*/ 2604760 w 4029268"/>
                <a:gd name="connsiteY28" fmla="*/ 5767387 h 6626599"/>
                <a:gd name="connsiteX29" fmla="*/ 3923972 w 4029268"/>
                <a:gd name="connsiteY29" fmla="*/ 2319338 h 6626599"/>
                <a:gd name="connsiteX30" fmla="*/ 3952547 w 4029268"/>
                <a:gd name="connsiteY30" fmla="*/ 2286000 h 6626599"/>
                <a:gd name="connsiteX31" fmla="*/ 3976360 w 4029268"/>
                <a:gd name="connsiteY31" fmla="*/ 2252663 h 6626599"/>
                <a:gd name="connsiteX32" fmla="*/ 3590597 w 4029268"/>
                <a:gd name="connsiteY32" fmla="*/ 1776413 h 6626599"/>
                <a:gd name="connsiteX33" fmla="*/ 3603297 w 4029268"/>
                <a:gd name="connsiteY33" fmla="*/ 917575 h 6626599"/>
                <a:gd name="connsiteX34" fmla="*/ 3681085 w 4029268"/>
                <a:gd name="connsiteY34" fmla="*/ 0 h 6626599"/>
                <a:gd name="connsiteX0" fmla="*/ 3681085 w 4029268"/>
                <a:gd name="connsiteY0" fmla="*/ 0 h 6626599"/>
                <a:gd name="connsiteX1" fmla="*/ 2996872 w 4029268"/>
                <a:gd name="connsiteY1" fmla="*/ 400050 h 6626599"/>
                <a:gd name="connsiteX2" fmla="*/ 2796847 w 4029268"/>
                <a:gd name="connsiteY2" fmla="*/ 400050 h 6626599"/>
                <a:gd name="connsiteX3" fmla="*/ 2393622 w 4029268"/>
                <a:gd name="connsiteY3" fmla="*/ 765175 h 6626599"/>
                <a:gd name="connsiteX4" fmla="*/ 2136447 w 4029268"/>
                <a:gd name="connsiteY4" fmla="*/ 869949 h 6626599"/>
                <a:gd name="connsiteX5" fmla="*/ 2133272 w 4029268"/>
                <a:gd name="connsiteY5" fmla="*/ 990600 h 6626599"/>
                <a:gd name="connsiteX6" fmla="*/ 1444297 w 4029268"/>
                <a:gd name="connsiteY6" fmla="*/ 1720849 h 6626599"/>
                <a:gd name="connsiteX7" fmla="*/ 790247 w 4029268"/>
                <a:gd name="connsiteY7" fmla="*/ 2830513 h 6626599"/>
                <a:gd name="connsiteX8" fmla="*/ 726748 w 4029268"/>
                <a:gd name="connsiteY8" fmla="*/ 3162300 h 6626599"/>
                <a:gd name="connsiteX9" fmla="*/ 796597 w 4029268"/>
                <a:gd name="connsiteY9" fmla="*/ 3184525 h 6626599"/>
                <a:gd name="connsiteX10" fmla="*/ 783898 w 4029268"/>
                <a:gd name="connsiteY10" fmla="*/ 3394075 h 6626599"/>
                <a:gd name="connsiteX11" fmla="*/ 647373 w 4029268"/>
                <a:gd name="connsiteY11" fmla="*/ 3419475 h 6626599"/>
                <a:gd name="connsiteX12" fmla="*/ 498148 w 4029268"/>
                <a:gd name="connsiteY12" fmla="*/ 3937000 h 6626599"/>
                <a:gd name="connsiteX13" fmla="*/ 574348 w 4029268"/>
                <a:gd name="connsiteY13" fmla="*/ 4089400 h 6626599"/>
                <a:gd name="connsiteX14" fmla="*/ 485448 w 4029268"/>
                <a:gd name="connsiteY14" fmla="*/ 4905375 h 6626599"/>
                <a:gd name="connsiteX15" fmla="*/ 288598 w 4029268"/>
                <a:gd name="connsiteY15" fmla="*/ 4991100 h 6626599"/>
                <a:gd name="connsiteX16" fmla="*/ 206048 w 4029268"/>
                <a:gd name="connsiteY16" fmla="*/ 5238750 h 6626599"/>
                <a:gd name="connsiteX17" fmla="*/ 59999 w 4029268"/>
                <a:gd name="connsiteY17" fmla="*/ 5327650 h 6626599"/>
                <a:gd name="connsiteX18" fmla="*/ 1260 w 4029268"/>
                <a:gd name="connsiteY18" fmla="*/ 5843587 h 6626599"/>
                <a:gd name="connsiteX19" fmla="*/ 380673 w 4029268"/>
                <a:gd name="connsiteY19" fmla="*/ 5759450 h 6626599"/>
                <a:gd name="connsiteX20" fmla="*/ 498148 w 4029268"/>
                <a:gd name="connsiteY20" fmla="*/ 5826125 h 6626599"/>
                <a:gd name="connsiteX21" fmla="*/ 656897 w 4029268"/>
                <a:gd name="connsiteY21" fmla="*/ 5734050 h 6626599"/>
                <a:gd name="connsiteX22" fmla="*/ 1961822 w 4029268"/>
                <a:gd name="connsiteY22" fmla="*/ 5938837 h 6626599"/>
                <a:gd name="connsiteX23" fmla="*/ 1957060 w 4029268"/>
                <a:gd name="connsiteY23" fmla="*/ 6115049 h 6626599"/>
                <a:gd name="connsiteX24" fmla="*/ 2190422 w 4029268"/>
                <a:gd name="connsiteY24" fmla="*/ 6138862 h 6626599"/>
                <a:gd name="connsiteX25" fmla="*/ 2107873 w 4029268"/>
                <a:gd name="connsiteY25" fmla="*/ 6423025 h 6626599"/>
                <a:gd name="connsiteX26" fmla="*/ 2206298 w 4029268"/>
                <a:gd name="connsiteY26" fmla="*/ 6626225 h 6626599"/>
                <a:gd name="connsiteX27" fmla="*/ 2422198 w 4029268"/>
                <a:gd name="connsiteY27" fmla="*/ 6442075 h 6626599"/>
                <a:gd name="connsiteX28" fmla="*/ 2604760 w 4029268"/>
                <a:gd name="connsiteY28" fmla="*/ 5767387 h 6626599"/>
                <a:gd name="connsiteX29" fmla="*/ 3923972 w 4029268"/>
                <a:gd name="connsiteY29" fmla="*/ 2319338 h 6626599"/>
                <a:gd name="connsiteX30" fmla="*/ 3952547 w 4029268"/>
                <a:gd name="connsiteY30" fmla="*/ 2286000 h 6626599"/>
                <a:gd name="connsiteX31" fmla="*/ 3976360 w 4029268"/>
                <a:gd name="connsiteY31" fmla="*/ 2252663 h 6626599"/>
                <a:gd name="connsiteX32" fmla="*/ 3590597 w 4029268"/>
                <a:gd name="connsiteY32" fmla="*/ 1776413 h 6626599"/>
                <a:gd name="connsiteX33" fmla="*/ 3603297 w 4029268"/>
                <a:gd name="connsiteY33" fmla="*/ 917575 h 6626599"/>
                <a:gd name="connsiteX34" fmla="*/ 3681085 w 4029268"/>
                <a:gd name="connsiteY34" fmla="*/ 0 h 6626599"/>
                <a:gd name="connsiteX0" fmla="*/ 3681085 w 4029268"/>
                <a:gd name="connsiteY0" fmla="*/ 0 h 6642427"/>
                <a:gd name="connsiteX1" fmla="*/ 2996872 w 4029268"/>
                <a:gd name="connsiteY1" fmla="*/ 400050 h 6642427"/>
                <a:gd name="connsiteX2" fmla="*/ 2796847 w 4029268"/>
                <a:gd name="connsiteY2" fmla="*/ 400050 h 6642427"/>
                <a:gd name="connsiteX3" fmla="*/ 2393622 w 4029268"/>
                <a:gd name="connsiteY3" fmla="*/ 765175 h 6642427"/>
                <a:gd name="connsiteX4" fmla="*/ 2136447 w 4029268"/>
                <a:gd name="connsiteY4" fmla="*/ 869949 h 6642427"/>
                <a:gd name="connsiteX5" fmla="*/ 2133272 w 4029268"/>
                <a:gd name="connsiteY5" fmla="*/ 990600 h 6642427"/>
                <a:gd name="connsiteX6" fmla="*/ 1444297 w 4029268"/>
                <a:gd name="connsiteY6" fmla="*/ 1720849 h 6642427"/>
                <a:gd name="connsiteX7" fmla="*/ 790247 w 4029268"/>
                <a:gd name="connsiteY7" fmla="*/ 2830513 h 6642427"/>
                <a:gd name="connsiteX8" fmla="*/ 726748 w 4029268"/>
                <a:gd name="connsiteY8" fmla="*/ 3162300 h 6642427"/>
                <a:gd name="connsiteX9" fmla="*/ 796597 w 4029268"/>
                <a:gd name="connsiteY9" fmla="*/ 3184525 h 6642427"/>
                <a:gd name="connsiteX10" fmla="*/ 783898 w 4029268"/>
                <a:gd name="connsiteY10" fmla="*/ 3394075 h 6642427"/>
                <a:gd name="connsiteX11" fmla="*/ 647373 w 4029268"/>
                <a:gd name="connsiteY11" fmla="*/ 3419475 h 6642427"/>
                <a:gd name="connsiteX12" fmla="*/ 498148 w 4029268"/>
                <a:gd name="connsiteY12" fmla="*/ 3937000 h 6642427"/>
                <a:gd name="connsiteX13" fmla="*/ 574348 w 4029268"/>
                <a:gd name="connsiteY13" fmla="*/ 4089400 h 6642427"/>
                <a:gd name="connsiteX14" fmla="*/ 485448 w 4029268"/>
                <a:gd name="connsiteY14" fmla="*/ 4905375 h 6642427"/>
                <a:gd name="connsiteX15" fmla="*/ 288598 w 4029268"/>
                <a:gd name="connsiteY15" fmla="*/ 4991100 h 6642427"/>
                <a:gd name="connsiteX16" fmla="*/ 206048 w 4029268"/>
                <a:gd name="connsiteY16" fmla="*/ 5238750 h 6642427"/>
                <a:gd name="connsiteX17" fmla="*/ 59999 w 4029268"/>
                <a:gd name="connsiteY17" fmla="*/ 5327650 h 6642427"/>
                <a:gd name="connsiteX18" fmla="*/ 1260 w 4029268"/>
                <a:gd name="connsiteY18" fmla="*/ 5843587 h 6642427"/>
                <a:gd name="connsiteX19" fmla="*/ 380673 w 4029268"/>
                <a:gd name="connsiteY19" fmla="*/ 5759450 h 6642427"/>
                <a:gd name="connsiteX20" fmla="*/ 498148 w 4029268"/>
                <a:gd name="connsiteY20" fmla="*/ 5826125 h 6642427"/>
                <a:gd name="connsiteX21" fmla="*/ 656897 w 4029268"/>
                <a:gd name="connsiteY21" fmla="*/ 5734050 h 6642427"/>
                <a:gd name="connsiteX22" fmla="*/ 1961822 w 4029268"/>
                <a:gd name="connsiteY22" fmla="*/ 5938837 h 6642427"/>
                <a:gd name="connsiteX23" fmla="*/ 1957060 w 4029268"/>
                <a:gd name="connsiteY23" fmla="*/ 6115049 h 6642427"/>
                <a:gd name="connsiteX24" fmla="*/ 2190422 w 4029268"/>
                <a:gd name="connsiteY24" fmla="*/ 6138862 h 6642427"/>
                <a:gd name="connsiteX25" fmla="*/ 2107873 w 4029268"/>
                <a:gd name="connsiteY25" fmla="*/ 6423025 h 6642427"/>
                <a:gd name="connsiteX26" fmla="*/ 2238048 w 4029268"/>
                <a:gd name="connsiteY26" fmla="*/ 6642100 h 6642427"/>
                <a:gd name="connsiteX27" fmla="*/ 2422198 w 4029268"/>
                <a:gd name="connsiteY27" fmla="*/ 6442075 h 6642427"/>
                <a:gd name="connsiteX28" fmla="*/ 2604760 w 4029268"/>
                <a:gd name="connsiteY28" fmla="*/ 5767387 h 6642427"/>
                <a:gd name="connsiteX29" fmla="*/ 3923972 w 4029268"/>
                <a:gd name="connsiteY29" fmla="*/ 2319338 h 6642427"/>
                <a:gd name="connsiteX30" fmla="*/ 3952547 w 4029268"/>
                <a:gd name="connsiteY30" fmla="*/ 2286000 h 6642427"/>
                <a:gd name="connsiteX31" fmla="*/ 3976360 w 4029268"/>
                <a:gd name="connsiteY31" fmla="*/ 2252663 h 6642427"/>
                <a:gd name="connsiteX32" fmla="*/ 3590597 w 4029268"/>
                <a:gd name="connsiteY32" fmla="*/ 1776413 h 6642427"/>
                <a:gd name="connsiteX33" fmla="*/ 3603297 w 4029268"/>
                <a:gd name="connsiteY33" fmla="*/ 917575 h 6642427"/>
                <a:gd name="connsiteX34" fmla="*/ 3681085 w 4029268"/>
                <a:gd name="connsiteY34" fmla="*/ 0 h 6642427"/>
                <a:gd name="connsiteX0" fmla="*/ 3681085 w 4029268"/>
                <a:gd name="connsiteY0" fmla="*/ 0 h 6644036"/>
                <a:gd name="connsiteX1" fmla="*/ 2996872 w 4029268"/>
                <a:gd name="connsiteY1" fmla="*/ 400050 h 6644036"/>
                <a:gd name="connsiteX2" fmla="*/ 2796847 w 4029268"/>
                <a:gd name="connsiteY2" fmla="*/ 400050 h 6644036"/>
                <a:gd name="connsiteX3" fmla="*/ 2393622 w 4029268"/>
                <a:gd name="connsiteY3" fmla="*/ 765175 h 6644036"/>
                <a:gd name="connsiteX4" fmla="*/ 2136447 w 4029268"/>
                <a:gd name="connsiteY4" fmla="*/ 869949 h 6644036"/>
                <a:gd name="connsiteX5" fmla="*/ 2133272 w 4029268"/>
                <a:gd name="connsiteY5" fmla="*/ 990600 h 6644036"/>
                <a:gd name="connsiteX6" fmla="*/ 1444297 w 4029268"/>
                <a:gd name="connsiteY6" fmla="*/ 1720849 h 6644036"/>
                <a:gd name="connsiteX7" fmla="*/ 790247 w 4029268"/>
                <a:gd name="connsiteY7" fmla="*/ 2830513 h 6644036"/>
                <a:gd name="connsiteX8" fmla="*/ 726748 w 4029268"/>
                <a:gd name="connsiteY8" fmla="*/ 3162300 h 6644036"/>
                <a:gd name="connsiteX9" fmla="*/ 796597 w 4029268"/>
                <a:gd name="connsiteY9" fmla="*/ 3184525 h 6644036"/>
                <a:gd name="connsiteX10" fmla="*/ 783898 w 4029268"/>
                <a:gd name="connsiteY10" fmla="*/ 3394075 h 6644036"/>
                <a:gd name="connsiteX11" fmla="*/ 647373 w 4029268"/>
                <a:gd name="connsiteY11" fmla="*/ 3419475 h 6644036"/>
                <a:gd name="connsiteX12" fmla="*/ 498148 w 4029268"/>
                <a:gd name="connsiteY12" fmla="*/ 3937000 h 6644036"/>
                <a:gd name="connsiteX13" fmla="*/ 574348 w 4029268"/>
                <a:gd name="connsiteY13" fmla="*/ 4089400 h 6644036"/>
                <a:gd name="connsiteX14" fmla="*/ 485448 w 4029268"/>
                <a:gd name="connsiteY14" fmla="*/ 4905375 h 6644036"/>
                <a:gd name="connsiteX15" fmla="*/ 288598 w 4029268"/>
                <a:gd name="connsiteY15" fmla="*/ 4991100 h 6644036"/>
                <a:gd name="connsiteX16" fmla="*/ 206048 w 4029268"/>
                <a:gd name="connsiteY16" fmla="*/ 5238750 h 6644036"/>
                <a:gd name="connsiteX17" fmla="*/ 59999 w 4029268"/>
                <a:gd name="connsiteY17" fmla="*/ 5327650 h 6644036"/>
                <a:gd name="connsiteX18" fmla="*/ 1260 w 4029268"/>
                <a:gd name="connsiteY18" fmla="*/ 5843587 h 6644036"/>
                <a:gd name="connsiteX19" fmla="*/ 380673 w 4029268"/>
                <a:gd name="connsiteY19" fmla="*/ 5759450 h 6644036"/>
                <a:gd name="connsiteX20" fmla="*/ 498148 w 4029268"/>
                <a:gd name="connsiteY20" fmla="*/ 5826125 h 6644036"/>
                <a:gd name="connsiteX21" fmla="*/ 656897 w 4029268"/>
                <a:gd name="connsiteY21" fmla="*/ 5734050 h 6644036"/>
                <a:gd name="connsiteX22" fmla="*/ 1961822 w 4029268"/>
                <a:gd name="connsiteY22" fmla="*/ 5938837 h 6644036"/>
                <a:gd name="connsiteX23" fmla="*/ 1957060 w 4029268"/>
                <a:gd name="connsiteY23" fmla="*/ 6115049 h 6644036"/>
                <a:gd name="connsiteX24" fmla="*/ 2190422 w 4029268"/>
                <a:gd name="connsiteY24" fmla="*/ 6138862 h 6644036"/>
                <a:gd name="connsiteX25" fmla="*/ 2107873 w 4029268"/>
                <a:gd name="connsiteY25" fmla="*/ 6423025 h 6644036"/>
                <a:gd name="connsiteX26" fmla="*/ 2238048 w 4029268"/>
                <a:gd name="connsiteY26" fmla="*/ 6642100 h 6644036"/>
                <a:gd name="connsiteX27" fmla="*/ 2320598 w 4029268"/>
                <a:gd name="connsiteY27" fmla="*/ 6486526 h 6644036"/>
                <a:gd name="connsiteX28" fmla="*/ 2422198 w 4029268"/>
                <a:gd name="connsiteY28" fmla="*/ 6442075 h 6644036"/>
                <a:gd name="connsiteX29" fmla="*/ 2604760 w 4029268"/>
                <a:gd name="connsiteY29" fmla="*/ 5767387 h 6644036"/>
                <a:gd name="connsiteX30" fmla="*/ 3923972 w 4029268"/>
                <a:gd name="connsiteY30" fmla="*/ 2319338 h 6644036"/>
                <a:gd name="connsiteX31" fmla="*/ 3952547 w 4029268"/>
                <a:gd name="connsiteY31" fmla="*/ 2286000 h 6644036"/>
                <a:gd name="connsiteX32" fmla="*/ 3976360 w 4029268"/>
                <a:gd name="connsiteY32" fmla="*/ 2252663 h 6644036"/>
                <a:gd name="connsiteX33" fmla="*/ 3590597 w 4029268"/>
                <a:gd name="connsiteY33" fmla="*/ 1776413 h 6644036"/>
                <a:gd name="connsiteX34" fmla="*/ 3603297 w 4029268"/>
                <a:gd name="connsiteY34" fmla="*/ 917575 h 6644036"/>
                <a:gd name="connsiteX35" fmla="*/ 3681085 w 4029268"/>
                <a:gd name="connsiteY35" fmla="*/ 0 h 6644036"/>
                <a:gd name="connsiteX0" fmla="*/ 3681085 w 4029268"/>
                <a:gd name="connsiteY0" fmla="*/ 0 h 6644036"/>
                <a:gd name="connsiteX1" fmla="*/ 2996872 w 4029268"/>
                <a:gd name="connsiteY1" fmla="*/ 400050 h 6644036"/>
                <a:gd name="connsiteX2" fmla="*/ 2796847 w 4029268"/>
                <a:gd name="connsiteY2" fmla="*/ 400050 h 6644036"/>
                <a:gd name="connsiteX3" fmla="*/ 2393622 w 4029268"/>
                <a:gd name="connsiteY3" fmla="*/ 765175 h 6644036"/>
                <a:gd name="connsiteX4" fmla="*/ 2136447 w 4029268"/>
                <a:gd name="connsiteY4" fmla="*/ 869949 h 6644036"/>
                <a:gd name="connsiteX5" fmla="*/ 2133272 w 4029268"/>
                <a:gd name="connsiteY5" fmla="*/ 990600 h 6644036"/>
                <a:gd name="connsiteX6" fmla="*/ 1444297 w 4029268"/>
                <a:gd name="connsiteY6" fmla="*/ 1720849 h 6644036"/>
                <a:gd name="connsiteX7" fmla="*/ 790247 w 4029268"/>
                <a:gd name="connsiteY7" fmla="*/ 2830513 h 6644036"/>
                <a:gd name="connsiteX8" fmla="*/ 726748 w 4029268"/>
                <a:gd name="connsiteY8" fmla="*/ 3162300 h 6644036"/>
                <a:gd name="connsiteX9" fmla="*/ 796597 w 4029268"/>
                <a:gd name="connsiteY9" fmla="*/ 3184525 h 6644036"/>
                <a:gd name="connsiteX10" fmla="*/ 783898 w 4029268"/>
                <a:gd name="connsiteY10" fmla="*/ 3394075 h 6644036"/>
                <a:gd name="connsiteX11" fmla="*/ 647373 w 4029268"/>
                <a:gd name="connsiteY11" fmla="*/ 3419475 h 6644036"/>
                <a:gd name="connsiteX12" fmla="*/ 498148 w 4029268"/>
                <a:gd name="connsiteY12" fmla="*/ 3937000 h 6644036"/>
                <a:gd name="connsiteX13" fmla="*/ 574348 w 4029268"/>
                <a:gd name="connsiteY13" fmla="*/ 4089400 h 6644036"/>
                <a:gd name="connsiteX14" fmla="*/ 485448 w 4029268"/>
                <a:gd name="connsiteY14" fmla="*/ 4905375 h 6644036"/>
                <a:gd name="connsiteX15" fmla="*/ 288598 w 4029268"/>
                <a:gd name="connsiteY15" fmla="*/ 4991100 h 6644036"/>
                <a:gd name="connsiteX16" fmla="*/ 206048 w 4029268"/>
                <a:gd name="connsiteY16" fmla="*/ 5238750 h 6644036"/>
                <a:gd name="connsiteX17" fmla="*/ 59999 w 4029268"/>
                <a:gd name="connsiteY17" fmla="*/ 5327650 h 6644036"/>
                <a:gd name="connsiteX18" fmla="*/ 1260 w 4029268"/>
                <a:gd name="connsiteY18" fmla="*/ 5843587 h 6644036"/>
                <a:gd name="connsiteX19" fmla="*/ 380673 w 4029268"/>
                <a:gd name="connsiteY19" fmla="*/ 5759450 h 6644036"/>
                <a:gd name="connsiteX20" fmla="*/ 498148 w 4029268"/>
                <a:gd name="connsiteY20" fmla="*/ 5826125 h 6644036"/>
                <a:gd name="connsiteX21" fmla="*/ 656897 w 4029268"/>
                <a:gd name="connsiteY21" fmla="*/ 5734050 h 6644036"/>
                <a:gd name="connsiteX22" fmla="*/ 1961822 w 4029268"/>
                <a:gd name="connsiteY22" fmla="*/ 5938837 h 6644036"/>
                <a:gd name="connsiteX23" fmla="*/ 1957060 w 4029268"/>
                <a:gd name="connsiteY23" fmla="*/ 6115049 h 6644036"/>
                <a:gd name="connsiteX24" fmla="*/ 2190422 w 4029268"/>
                <a:gd name="connsiteY24" fmla="*/ 6138862 h 6644036"/>
                <a:gd name="connsiteX25" fmla="*/ 2107873 w 4029268"/>
                <a:gd name="connsiteY25" fmla="*/ 6423025 h 6644036"/>
                <a:gd name="connsiteX26" fmla="*/ 2238048 w 4029268"/>
                <a:gd name="connsiteY26" fmla="*/ 6642100 h 6644036"/>
                <a:gd name="connsiteX27" fmla="*/ 2320598 w 4029268"/>
                <a:gd name="connsiteY27" fmla="*/ 6486526 h 6644036"/>
                <a:gd name="connsiteX28" fmla="*/ 2422198 w 4029268"/>
                <a:gd name="connsiteY28" fmla="*/ 6442075 h 6644036"/>
                <a:gd name="connsiteX29" fmla="*/ 2428548 w 4029268"/>
                <a:gd name="connsiteY29" fmla="*/ 5842000 h 6644036"/>
                <a:gd name="connsiteX30" fmla="*/ 2604760 w 4029268"/>
                <a:gd name="connsiteY30" fmla="*/ 5767387 h 6644036"/>
                <a:gd name="connsiteX31" fmla="*/ 3923972 w 4029268"/>
                <a:gd name="connsiteY31" fmla="*/ 2319338 h 6644036"/>
                <a:gd name="connsiteX32" fmla="*/ 3952547 w 4029268"/>
                <a:gd name="connsiteY32" fmla="*/ 2286000 h 6644036"/>
                <a:gd name="connsiteX33" fmla="*/ 3976360 w 4029268"/>
                <a:gd name="connsiteY33" fmla="*/ 2252663 h 6644036"/>
                <a:gd name="connsiteX34" fmla="*/ 3590597 w 4029268"/>
                <a:gd name="connsiteY34" fmla="*/ 1776413 h 6644036"/>
                <a:gd name="connsiteX35" fmla="*/ 3603297 w 4029268"/>
                <a:gd name="connsiteY35" fmla="*/ 917575 h 6644036"/>
                <a:gd name="connsiteX36" fmla="*/ 3681085 w 4029268"/>
                <a:gd name="connsiteY36" fmla="*/ 0 h 6644036"/>
                <a:gd name="connsiteX0" fmla="*/ 3681085 w 4029268"/>
                <a:gd name="connsiteY0" fmla="*/ 0 h 6644036"/>
                <a:gd name="connsiteX1" fmla="*/ 2996872 w 4029268"/>
                <a:gd name="connsiteY1" fmla="*/ 400050 h 6644036"/>
                <a:gd name="connsiteX2" fmla="*/ 2796847 w 4029268"/>
                <a:gd name="connsiteY2" fmla="*/ 400050 h 6644036"/>
                <a:gd name="connsiteX3" fmla="*/ 2393622 w 4029268"/>
                <a:gd name="connsiteY3" fmla="*/ 765175 h 6644036"/>
                <a:gd name="connsiteX4" fmla="*/ 2136447 w 4029268"/>
                <a:gd name="connsiteY4" fmla="*/ 869949 h 6644036"/>
                <a:gd name="connsiteX5" fmla="*/ 2133272 w 4029268"/>
                <a:gd name="connsiteY5" fmla="*/ 990600 h 6644036"/>
                <a:gd name="connsiteX6" fmla="*/ 1444297 w 4029268"/>
                <a:gd name="connsiteY6" fmla="*/ 1720849 h 6644036"/>
                <a:gd name="connsiteX7" fmla="*/ 790247 w 4029268"/>
                <a:gd name="connsiteY7" fmla="*/ 2830513 h 6644036"/>
                <a:gd name="connsiteX8" fmla="*/ 726748 w 4029268"/>
                <a:gd name="connsiteY8" fmla="*/ 3162300 h 6644036"/>
                <a:gd name="connsiteX9" fmla="*/ 796597 w 4029268"/>
                <a:gd name="connsiteY9" fmla="*/ 3184525 h 6644036"/>
                <a:gd name="connsiteX10" fmla="*/ 783898 w 4029268"/>
                <a:gd name="connsiteY10" fmla="*/ 3394075 h 6644036"/>
                <a:gd name="connsiteX11" fmla="*/ 647373 w 4029268"/>
                <a:gd name="connsiteY11" fmla="*/ 3419475 h 6644036"/>
                <a:gd name="connsiteX12" fmla="*/ 498148 w 4029268"/>
                <a:gd name="connsiteY12" fmla="*/ 3937000 h 6644036"/>
                <a:gd name="connsiteX13" fmla="*/ 574348 w 4029268"/>
                <a:gd name="connsiteY13" fmla="*/ 4089400 h 6644036"/>
                <a:gd name="connsiteX14" fmla="*/ 485448 w 4029268"/>
                <a:gd name="connsiteY14" fmla="*/ 4905375 h 6644036"/>
                <a:gd name="connsiteX15" fmla="*/ 288598 w 4029268"/>
                <a:gd name="connsiteY15" fmla="*/ 4991100 h 6644036"/>
                <a:gd name="connsiteX16" fmla="*/ 206048 w 4029268"/>
                <a:gd name="connsiteY16" fmla="*/ 5238750 h 6644036"/>
                <a:gd name="connsiteX17" fmla="*/ 59999 w 4029268"/>
                <a:gd name="connsiteY17" fmla="*/ 5327650 h 6644036"/>
                <a:gd name="connsiteX18" fmla="*/ 1260 w 4029268"/>
                <a:gd name="connsiteY18" fmla="*/ 5843587 h 6644036"/>
                <a:gd name="connsiteX19" fmla="*/ 380673 w 4029268"/>
                <a:gd name="connsiteY19" fmla="*/ 5759450 h 6644036"/>
                <a:gd name="connsiteX20" fmla="*/ 498148 w 4029268"/>
                <a:gd name="connsiteY20" fmla="*/ 5826125 h 6644036"/>
                <a:gd name="connsiteX21" fmla="*/ 656897 w 4029268"/>
                <a:gd name="connsiteY21" fmla="*/ 5734050 h 6644036"/>
                <a:gd name="connsiteX22" fmla="*/ 1961822 w 4029268"/>
                <a:gd name="connsiteY22" fmla="*/ 5938837 h 6644036"/>
                <a:gd name="connsiteX23" fmla="*/ 1957060 w 4029268"/>
                <a:gd name="connsiteY23" fmla="*/ 6115049 h 6644036"/>
                <a:gd name="connsiteX24" fmla="*/ 2190422 w 4029268"/>
                <a:gd name="connsiteY24" fmla="*/ 6138862 h 6644036"/>
                <a:gd name="connsiteX25" fmla="*/ 2107873 w 4029268"/>
                <a:gd name="connsiteY25" fmla="*/ 6423025 h 6644036"/>
                <a:gd name="connsiteX26" fmla="*/ 2238048 w 4029268"/>
                <a:gd name="connsiteY26" fmla="*/ 6642100 h 6644036"/>
                <a:gd name="connsiteX27" fmla="*/ 2320598 w 4029268"/>
                <a:gd name="connsiteY27" fmla="*/ 6486526 h 6644036"/>
                <a:gd name="connsiteX28" fmla="*/ 2422198 w 4029268"/>
                <a:gd name="connsiteY28" fmla="*/ 6442075 h 6644036"/>
                <a:gd name="connsiteX29" fmla="*/ 2472998 w 4029268"/>
                <a:gd name="connsiteY29" fmla="*/ 6261100 h 6644036"/>
                <a:gd name="connsiteX30" fmla="*/ 2428548 w 4029268"/>
                <a:gd name="connsiteY30" fmla="*/ 5842000 h 6644036"/>
                <a:gd name="connsiteX31" fmla="*/ 2604760 w 4029268"/>
                <a:gd name="connsiteY31" fmla="*/ 5767387 h 6644036"/>
                <a:gd name="connsiteX32" fmla="*/ 3923972 w 4029268"/>
                <a:gd name="connsiteY32" fmla="*/ 2319338 h 6644036"/>
                <a:gd name="connsiteX33" fmla="*/ 3952547 w 4029268"/>
                <a:gd name="connsiteY33" fmla="*/ 2286000 h 6644036"/>
                <a:gd name="connsiteX34" fmla="*/ 3976360 w 4029268"/>
                <a:gd name="connsiteY34" fmla="*/ 2252663 h 6644036"/>
                <a:gd name="connsiteX35" fmla="*/ 3590597 w 4029268"/>
                <a:gd name="connsiteY35" fmla="*/ 1776413 h 6644036"/>
                <a:gd name="connsiteX36" fmla="*/ 3603297 w 4029268"/>
                <a:gd name="connsiteY36" fmla="*/ 917575 h 6644036"/>
                <a:gd name="connsiteX37" fmla="*/ 3681085 w 4029268"/>
                <a:gd name="connsiteY37" fmla="*/ 0 h 6644036"/>
                <a:gd name="connsiteX0" fmla="*/ 3681085 w 4029268"/>
                <a:gd name="connsiteY0" fmla="*/ 0 h 6644036"/>
                <a:gd name="connsiteX1" fmla="*/ 2996872 w 4029268"/>
                <a:gd name="connsiteY1" fmla="*/ 400050 h 6644036"/>
                <a:gd name="connsiteX2" fmla="*/ 2796847 w 4029268"/>
                <a:gd name="connsiteY2" fmla="*/ 400050 h 6644036"/>
                <a:gd name="connsiteX3" fmla="*/ 2393622 w 4029268"/>
                <a:gd name="connsiteY3" fmla="*/ 765175 h 6644036"/>
                <a:gd name="connsiteX4" fmla="*/ 2136447 w 4029268"/>
                <a:gd name="connsiteY4" fmla="*/ 869949 h 6644036"/>
                <a:gd name="connsiteX5" fmla="*/ 2133272 w 4029268"/>
                <a:gd name="connsiteY5" fmla="*/ 990600 h 6644036"/>
                <a:gd name="connsiteX6" fmla="*/ 1444297 w 4029268"/>
                <a:gd name="connsiteY6" fmla="*/ 1720849 h 6644036"/>
                <a:gd name="connsiteX7" fmla="*/ 790247 w 4029268"/>
                <a:gd name="connsiteY7" fmla="*/ 2830513 h 6644036"/>
                <a:gd name="connsiteX8" fmla="*/ 726748 w 4029268"/>
                <a:gd name="connsiteY8" fmla="*/ 3162300 h 6644036"/>
                <a:gd name="connsiteX9" fmla="*/ 796597 w 4029268"/>
                <a:gd name="connsiteY9" fmla="*/ 3184525 h 6644036"/>
                <a:gd name="connsiteX10" fmla="*/ 783898 w 4029268"/>
                <a:gd name="connsiteY10" fmla="*/ 3394075 h 6644036"/>
                <a:gd name="connsiteX11" fmla="*/ 647373 w 4029268"/>
                <a:gd name="connsiteY11" fmla="*/ 3419475 h 6644036"/>
                <a:gd name="connsiteX12" fmla="*/ 498148 w 4029268"/>
                <a:gd name="connsiteY12" fmla="*/ 3937000 h 6644036"/>
                <a:gd name="connsiteX13" fmla="*/ 574348 w 4029268"/>
                <a:gd name="connsiteY13" fmla="*/ 4089400 h 6644036"/>
                <a:gd name="connsiteX14" fmla="*/ 485448 w 4029268"/>
                <a:gd name="connsiteY14" fmla="*/ 4905375 h 6644036"/>
                <a:gd name="connsiteX15" fmla="*/ 288598 w 4029268"/>
                <a:gd name="connsiteY15" fmla="*/ 4991100 h 6644036"/>
                <a:gd name="connsiteX16" fmla="*/ 206048 w 4029268"/>
                <a:gd name="connsiteY16" fmla="*/ 5238750 h 6644036"/>
                <a:gd name="connsiteX17" fmla="*/ 59999 w 4029268"/>
                <a:gd name="connsiteY17" fmla="*/ 5327650 h 6644036"/>
                <a:gd name="connsiteX18" fmla="*/ 1260 w 4029268"/>
                <a:gd name="connsiteY18" fmla="*/ 5843587 h 6644036"/>
                <a:gd name="connsiteX19" fmla="*/ 380673 w 4029268"/>
                <a:gd name="connsiteY19" fmla="*/ 5759450 h 6644036"/>
                <a:gd name="connsiteX20" fmla="*/ 498148 w 4029268"/>
                <a:gd name="connsiteY20" fmla="*/ 5826125 h 6644036"/>
                <a:gd name="connsiteX21" fmla="*/ 656897 w 4029268"/>
                <a:gd name="connsiteY21" fmla="*/ 5734050 h 6644036"/>
                <a:gd name="connsiteX22" fmla="*/ 1961822 w 4029268"/>
                <a:gd name="connsiteY22" fmla="*/ 5938837 h 6644036"/>
                <a:gd name="connsiteX23" fmla="*/ 1957060 w 4029268"/>
                <a:gd name="connsiteY23" fmla="*/ 6115049 h 6644036"/>
                <a:gd name="connsiteX24" fmla="*/ 2190422 w 4029268"/>
                <a:gd name="connsiteY24" fmla="*/ 6138862 h 6644036"/>
                <a:gd name="connsiteX25" fmla="*/ 2107873 w 4029268"/>
                <a:gd name="connsiteY25" fmla="*/ 6423025 h 6644036"/>
                <a:gd name="connsiteX26" fmla="*/ 2238048 w 4029268"/>
                <a:gd name="connsiteY26" fmla="*/ 6642100 h 6644036"/>
                <a:gd name="connsiteX27" fmla="*/ 2320598 w 4029268"/>
                <a:gd name="connsiteY27" fmla="*/ 6486526 h 6644036"/>
                <a:gd name="connsiteX28" fmla="*/ 2422198 w 4029268"/>
                <a:gd name="connsiteY28" fmla="*/ 6442075 h 6644036"/>
                <a:gd name="connsiteX29" fmla="*/ 2472998 w 4029268"/>
                <a:gd name="connsiteY29" fmla="*/ 6261100 h 6644036"/>
                <a:gd name="connsiteX30" fmla="*/ 2428548 w 4029268"/>
                <a:gd name="connsiteY30" fmla="*/ 5842000 h 6644036"/>
                <a:gd name="connsiteX31" fmla="*/ 2604760 w 4029268"/>
                <a:gd name="connsiteY31" fmla="*/ 5767387 h 6644036"/>
                <a:gd name="connsiteX32" fmla="*/ 3923972 w 4029268"/>
                <a:gd name="connsiteY32" fmla="*/ 2319338 h 6644036"/>
                <a:gd name="connsiteX33" fmla="*/ 3952547 w 4029268"/>
                <a:gd name="connsiteY33" fmla="*/ 2286000 h 6644036"/>
                <a:gd name="connsiteX34" fmla="*/ 3976360 w 4029268"/>
                <a:gd name="connsiteY34" fmla="*/ 2252663 h 6644036"/>
                <a:gd name="connsiteX35" fmla="*/ 3590597 w 4029268"/>
                <a:gd name="connsiteY35" fmla="*/ 1776413 h 6644036"/>
                <a:gd name="connsiteX36" fmla="*/ 3603297 w 4029268"/>
                <a:gd name="connsiteY36" fmla="*/ 917575 h 6644036"/>
                <a:gd name="connsiteX37" fmla="*/ 3681085 w 4029268"/>
                <a:gd name="connsiteY37" fmla="*/ 0 h 6644036"/>
                <a:gd name="connsiteX0" fmla="*/ 3681085 w 4029268"/>
                <a:gd name="connsiteY0" fmla="*/ 0 h 6644036"/>
                <a:gd name="connsiteX1" fmla="*/ 2996872 w 4029268"/>
                <a:gd name="connsiteY1" fmla="*/ 400050 h 6644036"/>
                <a:gd name="connsiteX2" fmla="*/ 2796847 w 4029268"/>
                <a:gd name="connsiteY2" fmla="*/ 400050 h 6644036"/>
                <a:gd name="connsiteX3" fmla="*/ 2393622 w 4029268"/>
                <a:gd name="connsiteY3" fmla="*/ 765175 h 6644036"/>
                <a:gd name="connsiteX4" fmla="*/ 2136447 w 4029268"/>
                <a:gd name="connsiteY4" fmla="*/ 869949 h 6644036"/>
                <a:gd name="connsiteX5" fmla="*/ 2133272 w 4029268"/>
                <a:gd name="connsiteY5" fmla="*/ 990600 h 6644036"/>
                <a:gd name="connsiteX6" fmla="*/ 1444297 w 4029268"/>
                <a:gd name="connsiteY6" fmla="*/ 1720849 h 6644036"/>
                <a:gd name="connsiteX7" fmla="*/ 790247 w 4029268"/>
                <a:gd name="connsiteY7" fmla="*/ 2830513 h 6644036"/>
                <a:gd name="connsiteX8" fmla="*/ 726748 w 4029268"/>
                <a:gd name="connsiteY8" fmla="*/ 3162300 h 6644036"/>
                <a:gd name="connsiteX9" fmla="*/ 796597 w 4029268"/>
                <a:gd name="connsiteY9" fmla="*/ 3184525 h 6644036"/>
                <a:gd name="connsiteX10" fmla="*/ 783898 w 4029268"/>
                <a:gd name="connsiteY10" fmla="*/ 3394075 h 6644036"/>
                <a:gd name="connsiteX11" fmla="*/ 647373 w 4029268"/>
                <a:gd name="connsiteY11" fmla="*/ 3419475 h 6644036"/>
                <a:gd name="connsiteX12" fmla="*/ 498148 w 4029268"/>
                <a:gd name="connsiteY12" fmla="*/ 3937000 h 6644036"/>
                <a:gd name="connsiteX13" fmla="*/ 574348 w 4029268"/>
                <a:gd name="connsiteY13" fmla="*/ 4089400 h 6644036"/>
                <a:gd name="connsiteX14" fmla="*/ 485448 w 4029268"/>
                <a:gd name="connsiteY14" fmla="*/ 4905375 h 6644036"/>
                <a:gd name="connsiteX15" fmla="*/ 288598 w 4029268"/>
                <a:gd name="connsiteY15" fmla="*/ 4991100 h 6644036"/>
                <a:gd name="connsiteX16" fmla="*/ 206048 w 4029268"/>
                <a:gd name="connsiteY16" fmla="*/ 5238750 h 6644036"/>
                <a:gd name="connsiteX17" fmla="*/ 59999 w 4029268"/>
                <a:gd name="connsiteY17" fmla="*/ 5327650 h 6644036"/>
                <a:gd name="connsiteX18" fmla="*/ 1260 w 4029268"/>
                <a:gd name="connsiteY18" fmla="*/ 5843587 h 6644036"/>
                <a:gd name="connsiteX19" fmla="*/ 380673 w 4029268"/>
                <a:gd name="connsiteY19" fmla="*/ 5759450 h 6644036"/>
                <a:gd name="connsiteX20" fmla="*/ 498148 w 4029268"/>
                <a:gd name="connsiteY20" fmla="*/ 5826125 h 6644036"/>
                <a:gd name="connsiteX21" fmla="*/ 656897 w 4029268"/>
                <a:gd name="connsiteY21" fmla="*/ 5734050 h 6644036"/>
                <a:gd name="connsiteX22" fmla="*/ 1961822 w 4029268"/>
                <a:gd name="connsiteY22" fmla="*/ 5938837 h 6644036"/>
                <a:gd name="connsiteX23" fmla="*/ 1957060 w 4029268"/>
                <a:gd name="connsiteY23" fmla="*/ 6115049 h 6644036"/>
                <a:gd name="connsiteX24" fmla="*/ 2190422 w 4029268"/>
                <a:gd name="connsiteY24" fmla="*/ 6138862 h 6644036"/>
                <a:gd name="connsiteX25" fmla="*/ 2107873 w 4029268"/>
                <a:gd name="connsiteY25" fmla="*/ 6423025 h 6644036"/>
                <a:gd name="connsiteX26" fmla="*/ 2238048 w 4029268"/>
                <a:gd name="connsiteY26" fmla="*/ 6642100 h 6644036"/>
                <a:gd name="connsiteX27" fmla="*/ 2320598 w 4029268"/>
                <a:gd name="connsiteY27" fmla="*/ 6486526 h 6644036"/>
                <a:gd name="connsiteX28" fmla="*/ 2422198 w 4029268"/>
                <a:gd name="connsiteY28" fmla="*/ 6442075 h 6644036"/>
                <a:gd name="connsiteX29" fmla="*/ 2472998 w 4029268"/>
                <a:gd name="connsiteY29" fmla="*/ 6261100 h 6644036"/>
                <a:gd name="connsiteX30" fmla="*/ 2428548 w 4029268"/>
                <a:gd name="connsiteY30" fmla="*/ 5842000 h 6644036"/>
                <a:gd name="connsiteX31" fmla="*/ 2604760 w 4029268"/>
                <a:gd name="connsiteY31" fmla="*/ 5767387 h 6644036"/>
                <a:gd name="connsiteX32" fmla="*/ 3923972 w 4029268"/>
                <a:gd name="connsiteY32" fmla="*/ 2319338 h 6644036"/>
                <a:gd name="connsiteX33" fmla="*/ 3952547 w 4029268"/>
                <a:gd name="connsiteY33" fmla="*/ 2286000 h 6644036"/>
                <a:gd name="connsiteX34" fmla="*/ 3976360 w 4029268"/>
                <a:gd name="connsiteY34" fmla="*/ 2252663 h 6644036"/>
                <a:gd name="connsiteX35" fmla="*/ 3590597 w 4029268"/>
                <a:gd name="connsiteY35" fmla="*/ 1776413 h 6644036"/>
                <a:gd name="connsiteX36" fmla="*/ 3603297 w 4029268"/>
                <a:gd name="connsiteY36" fmla="*/ 917575 h 6644036"/>
                <a:gd name="connsiteX37" fmla="*/ 3681085 w 4029268"/>
                <a:gd name="connsiteY37" fmla="*/ 0 h 6644036"/>
                <a:gd name="connsiteX0" fmla="*/ 3681085 w 4014627"/>
                <a:gd name="connsiteY0" fmla="*/ 0 h 6644036"/>
                <a:gd name="connsiteX1" fmla="*/ 2996872 w 4014627"/>
                <a:gd name="connsiteY1" fmla="*/ 400050 h 6644036"/>
                <a:gd name="connsiteX2" fmla="*/ 2796847 w 4014627"/>
                <a:gd name="connsiteY2" fmla="*/ 400050 h 6644036"/>
                <a:gd name="connsiteX3" fmla="*/ 2393622 w 4014627"/>
                <a:gd name="connsiteY3" fmla="*/ 765175 h 6644036"/>
                <a:gd name="connsiteX4" fmla="*/ 2136447 w 4014627"/>
                <a:gd name="connsiteY4" fmla="*/ 869949 h 6644036"/>
                <a:gd name="connsiteX5" fmla="*/ 2133272 w 4014627"/>
                <a:gd name="connsiteY5" fmla="*/ 990600 h 6644036"/>
                <a:gd name="connsiteX6" fmla="*/ 1444297 w 4014627"/>
                <a:gd name="connsiteY6" fmla="*/ 1720849 h 6644036"/>
                <a:gd name="connsiteX7" fmla="*/ 790247 w 4014627"/>
                <a:gd name="connsiteY7" fmla="*/ 2830513 h 6644036"/>
                <a:gd name="connsiteX8" fmla="*/ 726748 w 4014627"/>
                <a:gd name="connsiteY8" fmla="*/ 3162300 h 6644036"/>
                <a:gd name="connsiteX9" fmla="*/ 796597 w 4014627"/>
                <a:gd name="connsiteY9" fmla="*/ 3184525 h 6644036"/>
                <a:gd name="connsiteX10" fmla="*/ 783898 w 4014627"/>
                <a:gd name="connsiteY10" fmla="*/ 3394075 h 6644036"/>
                <a:gd name="connsiteX11" fmla="*/ 647373 w 4014627"/>
                <a:gd name="connsiteY11" fmla="*/ 3419475 h 6644036"/>
                <a:gd name="connsiteX12" fmla="*/ 498148 w 4014627"/>
                <a:gd name="connsiteY12" fmla="*/ 3937000 h 6644036"/>
                <a:gd name="connsiteX13" fmla="*/ 574348 w 4014627"/>
                <a:gd name="connsiteY13" fmla="*/ 4089400 h 6644036"/>
                <a:gd name="connsiteX14" fmla="*/ 485448 w 4014627"/>
                <a:gd name="connsiteY14" fmla="*/ 4905375 h 6644036"/>
                <a:gd name="connsiteX15" fmla="*/ 288598 w 4014627"/>
                <a:gd name="connsiteY15" fmla="*/ 4991100 h 6644036"/>
                <a:gd name="connsiteX16" fmla="*/ 206048 w 4014627"/>
                <a:gd name="connsiteY16" fmla="*/ 5238750 h 6644036"/>
                <a:gd name="connsiteX17" fmla="*/ 59999 w 4014627"/>
                <a:gd name="connsiteY17" fmla="*/ 5327650 h 6644036"/>
                <a:gd name="connsiteX18" fmla="*/ 1260 w 4014627"/>
                <a:gd name="connsiteY18" fmla="*/ 5843587 h 6644036"/>
                <a:gd name="connsiteX19" fmla="*/ 380673 w 4014627"/>
                <a:gd name="connsiteY19" fmla="*/ 5759450 h 6644036"/>
                <a:gd name="connsiteX20" fmla="*/ 498148 w 4014627"/>
                <a:gd name="connsiteY20" fmla="*/ 5826125 h 6644036"/>
                <a:gd name="connsiteX21" fmla="*/ 656897 w 4014627"/>
                <a:gd name="connsiteY21" fmla="*/ 5734050 h 6644036"/>
                <a:gd name="connsiteX22" fmla="*/ 1961822 w 4014627"/>
                <a:gd name="connsiteY22" fmla="*/ 5938837 h 6644036"/>
                <a:gd name="connsiteX23" fmla="*/ 1957060 w 4014627"/>
                <a:gd name="connsiteY23" fmla="*/ 6115049 h 6644036"/>
                <a:gd name="connsiteX24" fmla="*/ 2190422 w 4014627"/>
                <a:gd name="connsiteY24" fmla="*/ 6138862 h 6644036"/>
                <a:gd name="connsiteX25" fmla="*/ 2107873 w 4014627"/>
                <a:gd name="connsiteY25" fmla="*/ 6423025 h 6644036"/>
                <a:gd name="connsiteX26" fmla="*/ 2238048 w 4014627"/>
                <a:gd name="connsiteY26" fmla="*/ 6642100 h 6644036"/>
                <a:gd name="connsiteX27" fmla="*/ 2320598 w 4014627"/>
                <a:gd name="connsiteY27" fmla="*/ 6486526 h 6644036"/>
                <a:gd name="connsiteX28" fmla="*/ 2422198 w 4014627"/>
                <a:gd name="connsiteY28" fmla="*/ 6442075 h 6644036"/>
                <a:gd name="connsiteX29" fmla="*/ 2472998 w 4014627"/>
                <a:gd name="connsiteY29" fmla="*/ 6261100 h 6644036"/>
                <a:gd name="connsiteX30" fmla="*/ 2428548 w 4014627"/>
                <a:gd name="connsiteY30" fmla="*/ 5842000 h 6644036"/>
                <a:gd name="connsiteX31" fmla="*/ 2604760 w 4014627"/>
                <a:gd name="connsiteY31" fmla="*/ 5767387 h 6644036"/>
                <a:gd name="connsiteX32" fmla="*/ 2803198 w 4014627"/>
                <a:gd name="connsiteY32" fmla="*/ 4727575 h 6644036"/>
                <a:gd name="connsiteX33" fmla="*/ 3923972 w 4014627"/>
                <a:gd name="connsiteY33" fmla="*/ 2319338 h 6644036"/>
                <a:gd name="connsiteX34" fmla="*/ 3952547 w 4014627"/>
                <a:gd name="connsiteY34" fmla="*/ 2286000 h 6644036"/>
                <a:gd name="connsiteX35" fmla="*/ 3976360 w 4014627"/>
                <a:gd name="connsiteY35" fmla="*/ 2252663 h 6644036"/>
                <a:gd name="connsiteX36" fmla="*/ 3590597 w 4014627"/>
                <a:gd name="connsiteY36" fmla="*/ 1776413 h 6644036"/>
                <a:gd name="connsiteX37" fmla="*/ 3603297 w 4014627"/>
                <a:gd name="connsiteY37" fmla="*/ 917575 h 6644036"/>
                <a:gd name="connsiteX38" fmla="*/ 3681085 w 4014627"/>
                <a:gd name="connsiteY38" fmla="*/ 0 h 6644036"/>
                <a:gd name="connsiteX0" fmla="*/ 3681085 w 3976360"/>
                <a:gd name="connsiteY0" fmla="*/ 0 h 6644036"/>
                <a:gd name="connsiteX1" fmla="*/ 2996872 w 3976360"/>
                <a:gd name="connsiteY1" fmla="*/ 400050 h 6644036"/>
                <a:gd name="connsiteX2" fmla="*/ 2796847 w 3976360"/>
                <a:gd name="connsiteY2" fmla="*/ 400050 h 6644036"/>
                <a:gd name="connsiteX3" fmla="*/ 2393622 w 3976360"/>
                <a:gd name="connsiteY3" fmla="*/ 765175 h 6644036"/>
                <a:gd name="connsiteX4" fmla="*/ 2136447 w 3976360"/>
                <a:gd name="connsiteY4" fmla="*/ 869949 h 6644036"/>
                <a:gd name="connsiteX5" fmla="*/ 2133272 w 3976360"/>
                <a:gd name="connsiteY5" fmla="*/ 990600 h 6644036"/>
                <a:gd name="connsiteX6" fmla="*/ 1444297 w 3976360"/>
                <a:gd name="connsiteY6" fmla="*/ 1720849 h 6644036"/>
                <a:gd name="connsiteX7" fmla="*/ 790247 w 3976360"/>
                <a:gd name="connsiteY7" fmla="*/ 2830513 h 6644036"/>
                <a:gd name="connsiteX8" fmla="*/ 726748 w 3976360"/>
                <a:gd name="connsiteY8" fmla="*/ 3162300 h 6644036"/>
                <a:gd name="connsiteX9" fmla="*/ 796597 w 3976360"/>
                <a:gd name="connsiteY9" fmla="*/ 3184525 h 6644036"/>
                <a:gd name="connsiteX10" fmla="*/ 783898 w 3976360"/>
                <a:gd name="connsiteY10" fmla="*/ 3394075 h 6644036"/>
                <a:gd name="connsiteX11" fmla="*/ 647373 w 3976360"/>
                <a:gd name="connsiteY11" fmla="*/ 3419475 h 6644036"/>
                <a:gd name="connsiteX12" fmla="*/ 498148 w 3976360"/>
                <a:gd name="connsiteY12" fmla="*/ 3937000 h 6644036"/>
                <a:gd name="connsiteX13" fmla="*/ 574348 w 3976360"/>
                <a:gd name="connsiteY13" fmla="*/ 4089400 h 6644036"/>
                <a:gd name="connsiteX14" fmla="*/ 485448 w 3976360"/>
                <a:gd name="connsiteY14" fmla="*/ 4905375 h 6644036"/>
                <a:gd name="connsiteX15" fmla="*/ 288598 w 3976360"/>
                <a:gd name="connsiteY15" fmla="*/ 4991100 h 6644036"/>
                <a:gd name="connsiteX16" fmla="*/ 206048 w 3976360"/>
                <a:gd name="connsiteY16" fmla="*/ 5238750 h 6644036"/>
                <a:gd name="connsiteX17" fmla="*/ 59999 w 3976360"/>
                <a:gd name="connsiteY17" fmla="*/ 5327650 h 6644036"/>
                <a:gd name="connsiteX18" fmla="*/ 1260 w 3976360"/>
                <a:gd name="connsiteY18" fmla="*/ 5843587 h 6644036"/>
                <a:gd name="connsiteX19" fmla="*/ 380673 w 3976360"/>
                <a:gd name="connsiteY19" fmla="*/ 5759450 h 6644036"/>
                <a:gd name="connsiteX20" fmla="*/ 498148 w 3976360"/>
                <a:gd name="connsiteY20" fmla="*/ 5826125 h 6644036"/>
                <a:gd name="connsiteX21" fmla="*/ 656897 w 3976360"/>
                <a:gd name="connsiteY21" fmla="*/ 5734050 h 6644036"/>
                <a:gd name="connsiteX22" fmla="*/ 1961822 w 3976360"/>
                <a:gd name="connsiteY22" fmla="*/ 5938837 h 6644036"/>
                <a:gd name="connsiteX23" fmla="*/ 1957060 w 3976360"/>
                <a:gd name="connsiteY23" fmla="*/ 6115049 h 6644036"/>
                <a:gd name="connsiteX24" fmla="*/ 2190422 w 3976360"/>
                <a:gd name="connsiteY24" fmla="*/ 6138862 h 6644036"/>
                <a:gd name="connsiteX25" fmla="*/ 2107873 w 3976360"/>
                <a:gd name="connsiteY25" fmla="*/ 6423025 h 6644036"/>
                <a:gd name="connsiteX26" fmla="*/ 2238048 w 3976360"/>
                <a:gd name="connsiteY26" fmla="*/ 6642100 h 6644036"/>
                <a:gd name="connsiteX27" fmla="*/ 2320598 w 3976360"/>
                <a:gd name="connsiteY27" fmla="*/ 6486526 h 6644036"/>
                <a:gd name="connsiteX28" fmla="*/ 2422198 w 3976360"/>
                <a:gd name="connsiteY28" fmla="*/ 6442075 h 6644036"/>
                <a:gd name="connsiteX29" fmla="*/ 2472998 w 3976360"/>
                <a:gd name="connsiteY29" fmla="*/ 6261100 h 6644036"/>
                <a:gd name="connsiteX30" fmla="*/ 2428548 w 3976360"/>
                <a:gd name="connsiteY30" fmla="*/ 5842000 h 6644036"/>
                <a:gd name="connsiteX31" fmla="*/ 2604760 w 3976360"/>
                <a:gd name="connsiteY31" fmla="*/ 5767387 h 6644036"/>
                <a:gd name="connsiteX32" fmla="*/ 2803198 w 3976360"/>
                <a:gd name="connsiteY32" fmla="*/ 4727575 h 6644036"/>
                <a:gd name="connsiteX33" fmla="*/ 3539799 w 3976360"/>
                <a:gd name="connsiteY33" fmla="*/ 3940175 h 6644036"/>
                <a:gd name="connsiteX34" fmla="*/ 3923972 w 3976360"/>
                <a:gd name="connsiteY34" fmla="*/ 2319338 h 6644036"/>
                <a:gd name="connsiteX35" fmla="*/ 3952547 w 3976360"/>
                <a:gd name="connsiteY35" fmla="*/ 2286000 h 6644036"/>
                <a:gd name="connsiteX36" fmla="*/ 3976360 w 3976360"/>
                <a:gd name="connsiteY36" fmla="*/ 2252663 h 6644036"/>
                <a:gd name="connsiteX37" fmla="*/ 3590597 w 3976360"/>
                <a:gd name="connsiteY37" fmla="*/ 1776413 h 6644036"/>
                <a:gd name="connsiteX38" fmla="*/ 3603297 w 3976360"/>
                <a:gd name="connsiteY38" fmla="*/ 917575 h 6644036"/>
                <a:gd name="connsiteX39" fmla="*/ 3681085 w 3976360"/>
                <a:gd name="connsiteY39" fmla="*/ 0 h 6644036"/>
                <a:gd name="connsiteX0" fmla="*/ 3681085 w 3976360"/>
                <a:gd name="connsiteY0" fmla="*/ 0 h 6644036"/>
                <a:gd name="connsiteX1" fmla="*/ 2996872 w 3976360"/>
                <a:gd name="connsiteY1" fmla="*/ 400050 h 6644036"/>
                <a:gd name="connsiteX2" fmla="*/ 2796847 w 3976360"/>
                <a:gd name="connsiteY2" fmla="*/ 400050 h 6644036"/>
                <a:gd name="connsiteX3" fmla="*/ 2393622 w 3976360"/>
                <a:gd name="connsiteY3" fmla="*/ 765175 h 6644036"/>
                <a:gd name="connsiteX4" fmla="*/ 2136447 w 3976360"/>
                <a:gd name="connsiteY4" fmla="*/ 869949 h 6644036"/>
                <a:gd name="connsiteX5" fmla="*/ 2133272 w 3976360"/>
                <a:gd name="connsiteY5" fmla="*/ 990600 h 6644036"/>
                <a:gd name="connsiteX6" fmla="*/ 1444297 w 3976360"/>
                <a:gd name="connsiteY6" fmla="*/ 1720849 h 6644036"/>
                <a:gd name="connsiteX7" fmla="*/ 790247 w 3976360"/>
                <a:gd name="connsiteY7" fmla="*/ 2830513 h 6644036"/>
                <a:gd name="connsiteX8" fmla="*/ 726748 w 3976360"/>
                <a:gd name="connsiteY8" fmla="*/ 3162300 h 6644036"/>
                <a:gd name="connsiteX9" fmla="*/ 796597 w 3976360"/>
                <a:gd name="connsiteY9" fmla="*/ 3184525 h 6644036"/>
                <a:gd name="connsiteX10" fmla="*/ 783898 w 3976360"/>
                <a:gd name="connsiteY10" fmla="*/ 3394075 h 6644036"/>
                <a:gd name="connsiteX11" fmla="*/ 647373 w 3976360"/>
                <a:gd name="connsiteY11" fmla="*/ 3419475 h 6644036"/>
                <a:gd name="connsiteX12" fmla="*/ 498148 w 3976360"/>
                <a:gd name="connsiteY12" fmla="*/ 3937000 h 6644036"/>
                <a:gd name="connsiteX13" fmla="*/ 574348 w 3976360"/>
                <a:gd name="connsiteY13" fmla="*/ 4089400 h 6644036"/>
                <a:gd name="connsiteX14" fmla="*/ 485448 w 3976360"/>
                <a:gd name="connsiteY14" fmla="*/ 4905375 h 6644036"/>
                <a:gd name="connsiteX15" fmla="*/ 288598 w 3976360"/>
                <a:gd name="connsiteY15" fmla="*/ 4991100 h 6644036"/>
                <a:gd name="connsiteX16" fmla="*/ 206048 w 3976360"/>
                <a:gd name="connsiteY16" fmla="*/ 5238750 h 6644036"/>
                <a:gd name="connsiteX17" fmla="*/ 59999 w 3976360"/>
                <a:gd name="connsiteY17" fmla="*/ 5327650 h 6644036"/>
                <a:gd name="connsiteX18" fmla="*/ 1260 w 3976360"/>
                <a:gd name="connsiteY18" fmla="*/ 5843587 h 6644036"/>
                <a:gd name="connsiteX19" fmla="*/ 380673 w 3976360"/>
                <a:gd name="connsiteY19" fmla="*/ 5759450 h 6644036"/>
                <a:gd name="connsiteX20" fmla="*/ 498148 w 3976360"/>
                <a:gd name="connsiteY20" fmla="*/ 5826125 h 6644036"/>
                <a:gd name="connsiteX21" fmla="*/ 656897 w 3976360"/>
                <a:gd name="connsiteY21" fmla="*/ 5734050 h 6644036"/>
                <a:gd name="connsiteX22" fmla="*/ 1961822 w 3976360"/>
                <a:gd name="connsiteY22" fmla="*/ 5938837 h 6644036"/>
                <a:gd name="connsiteX23" fmla="*/ 1957060 w 3976360"/>
                <a:gd name="connsiteY23" fmla="*/ 6115049 h 6644036"/>
                <a:gd name="connsiteX24" fmla="*/ 2190422 w 3976360"/>
                <a:gd name="connsiteY24" fmla="*/ 6138862 h 6644036"/>
                <a:gd name="connsiteX25" fmla="*/ 2107873 w 3976360"/>
                <a:gd name="connsiteY25" fmla="*/ 6423025 h 6644036"/>
                <a:gd name="connsiteX26" fmla="*/ 2238048 w 3976360"/>
                <a:gd name="connsiteY26" fmla="*/ 6642100 h 6644036"/>
                <a:gd name="connsiteX27" fmla="*/ 2320598 w 3976360"/>
                <a:gd name="connsiteY27" fmla="*/ 6486526 h 6644036"/>
                <a:gd name="connsiteX28" fmla="*/ 2422198 w 3976360"/>
                <a:gd name="connsiteY28" fmla="*/ 6442075 h 6644036"/>
                <a:gd name="connsiteX29" fmla="*/ 2472998 w 3976360"/>
                <a:gd name="connsiteY29" fmla="*/ 6261100 h 6644036"/>
                <a:gd name="connsiteX30" fmla="*/ 2428548 w 3976360"/>
                <a:gd name="connsiteY30" fmla="*/ 5842000 h 6644036"/>
                <a:gd name="connsiteX31" fmla="*/ 2604760 w 3976360"/>
                <a:gd name="connsiteY31" fmla="*/ 5767387 h 6644036"/>
                <a:gd name="connsiteX32" fmla="*/ 2803198 w 3976360"/>
                <a:gd name="connsiteY32" fmla="*/ 4727575 h 6644036"/>
                <a:gd name="connsiteX33" fmla="*/ 3539799 w 3976360"/>
                <a:gd name="connsiteY33" fmla="*/ 3940175 h 6644036"/>
                <a:gd name="connsiteX34" fmla="*/ 3923972 w 3976360"/>
                <a:gd name="connsiteY34" fmla="*/ 2319338 h 6644036"/>
                <a:gd name="connsiteX35" fmla="*/ 3952547 w 3976360"/>
                <a:gd name="connsiteY35" fmla="*/ 2286000 h 6644036"/>
                <a:gd name="connsiteX36" fmla="*/ 3976360 w 3976360"/>
                <a:gd name="connsiteY36" fmla="*/ 2252663 h 6644036"/>
                <a:gd name="connsiteX37" fmla="*/ 3590597 w 3976360"/>
                <a:gd name="connsiteY37" fmla="*/ 1776413 h 6644036"/>
                <a:gd name="connsiteX38" fmla="*/ 3603297 w 3976360"/>
                <a:gd name="connsiteY38" fmla="*/ 917575 h 6644036"/>
                <a:gd name="connsiteX39" fmla="*/ 3681085 w 3976360"/>
                <a:gd name="connsiteY39" fmla="*/ 0 h 6644036"/>
                <a:gd name="connsiteX0" fmla="*/ 3681085 w 3976360"/>
                <a:gd name="connsiteY0" fmla="*/ 0 h 6644036"/>
                <a:gd name="connsiteX1" fmla="*/ 2996872 w 3976360"/>
                <a:gd name="connsiteY1" fmla="*/ 400050 h 6644036"/>
                <a:gd name="connsiteX2" fmla="*/ 2796847 w 3976360"/>
                <a:gd name="connsiteY2" fmla="*/ 400050 h 6644036"/>
                <a:gd name="connsiteX3" fmla="*/ 2393622 w 3976360"/>
                <a:gd name="connsiteY3" fmla="*/ 765175 h 6644036"/>
                <a:gd name="connsiteX4" fmla="*/ 2136447 w 3976360"/>
                <a:gd name="connsiteY4" fmla="*/ 869949 h 6644036"/>
                <a:gd name="connsiteX5" fmla="*/ 2133272 w 3976360"/>
                <a:gd name="connsiteY5" fmla="*/ 990600 h 6644036"/>
                <a:gd name="connsiteX6" fmla="*/ 1444297 w 3976360"/>
                <a:gd name="connsiteY6" fmla="*/ 1720849 h 6644036"/>
                <a:gd name="connsiteX7" fmla="*/ 790247 w 3976360"/>
                <a:gd name="connsiteY7" fmla="*/ 2830513 h 6644036"/>
                <a:gd name="connsiteX8" fmla="*/ 726748 w 3976360"/>
                <a:gd name="connsiteY8" fmla="*/ 3162300 h 6644036"/>
                <a:gd name="connsiteX9" fmla="*/ 796597 w 3976360"/>
                <a:gd name="connsiteY9" fmla="*/ 3184525 h 6644036"/>
                <a:gd name="connsiteX10" fmla="*/ 783898 w 3976360"/>
                <a:gd name="connsiteY10" fmla="*/ 3394075 h 6644036"/>
                <a:gd name="connsiteX11" fmla="*/ 647373 w 3976360"/>
                <a:gd name="connsiteY11" fmla="*/ 3419475 h 6644036"/>
                <a:gd name="connsiteX12" fmla="*/ 498148 w 3976360"/>
                <a:gd name="connsiteY12" fmla="*/ 3937000 h 6644036"/>
                <a:gd name="connsiteX13" fmla="*/ 574348 w 3976360"/>
                <a:gd name="connsiteY13" fmla="*/ 4089400 h 6644036"/>
                <a:gd name="connsiteX14" fmla="*/ 485448 w 3976360"/>
                <a:gd name="connsiteY14" fmla="*/ 4905375 h 6644036"/>
                <a:gd name="connsiteX15" fmla="*/ 288598 w 3976360"/>
                <a:gd name="connsiteY15" fmla="*/ 4991100 h 6644036"/>
                <a:gd name="connsiteX16" fmla="*/ 206048 w 3976360"/>
                <a:gd name="connsiteY16" fmla="*/ 5238750 h 6644036"/>
                <a:gd name="connsiteX17" fmla="*/ 59999 w 3976360"/>
                <a:gd name="connsiteY17" fmla="*/ 5327650 h 6644036"/>
                <a:gd name="connsiteX18" fmla="*/ 1260 w 3976360"/>
                <a:gd name="connsiteY18" fmla="*/ 5843587 h 6644036"/>
                <a:gd name="connsiteX19" fmla="*/ 380673 w 3976360"/>
                <a:gd name="connsiteY19" fmla="*/ 5759450 h 6644036"/>
                <a:gd name="connsiteX20" fmla="*/ 498148 w 3976360"/>
                <a:gd name="connsiteY20" fmla="*/ 5826125 h 6644036"/>
                <a:gd name="connsiteX21" fmla="*/ 656897 w 3976360"/>
                <a:gd name="connsiteY21" fmla="*/ 5734050 h 6644036"/>
                <a:gd name="connsiteX22" fmla="*/ 1961822 w 3976360"/>
                <a:gd name="connsiteY22" fmla="*/ 5938837 h 6644036"/>
                <a:gd name="connsiteX23" fmla="*/ 1957060 w 3976360"/>
                <a:gd name="connsiteY23" fmla="*/ 6115049 h 6644036"/>
                <a:gd name="connsiteX24" fmla="*/ 2190422 w 3976360"/>
                <a:gd name="connsiteY24" fmla="*/ 6138862 h 6644036"/>
                <a:gd name="connsiteX25" fmla="*/ 2107873 w 3976360"/>
                <a:gd name="connsiteY25" fmla="*/ 6423025 h 6644036"/>
                <a:gd name="connsiteX26" fmla="*/ 2238048 w 3976360"/>
                <a:gd name="connsiteY26" fmla="*/ 6642100 h 6644036"/>
                <a:gd name="connsiteX27" fmla="*/ 2320598 w 3976360"/>
                <a:gd name="connsiteY27" fmla="*/ 6486526 h 6644036"/>
                <a:gd name="connsiteX28" fmla="*/ 2422198 w 3976360"/>
                <a:gd name="connsiteY28" fmla="*/ 6442075 h 6644036"/>
                <a:gd name="connsiteX29" fmla="*/ 2472998 w 3976360"/>
                <a:gd name="connsiteY29" fmla="*/ 6261100 h 6644036"/>
                <a:gd name="connsiteX30" fmla="*/ 2428548 w 3976360"/>
                <a:gd name="connsiteY30" fmla="*/ 5842000 h 6644036"/>
                <a:gd name="connsiteX31" fmla="*/ 2604760 w 3976360"/>
                <a:gd name="connsiteY31" fmla="*/ 5767387 h 6644036"/>
                <a:gd name="connsiteX32" fmla="*/ 2803198 w 3976360"/>
                <a:gd name="connsiteY32" fmla="*/ 4727575 h 6644036"/>
                <a:gd name="connsiteX33" fmla="*/ 3479474 w 3976360"/>
                <a:gd name="connsiteY33" fmla="*/ 4035425 h 6644036"/>
                <a:gd name="connsiteX34" fmla="*/ 3923972 w 3976360"/>
                <a:gd name="connsiteY34" fmla="*/ 2319338 h 6644036"/>
                <a:gd name="connsiteX35" fmla="*/ 3952547 w 3976360"/>
                <a:gd name="connsiteY35" fmla="*/ 2286000 h 6644036"/>
                <a:gd name="connsiteX36" fmla="*/ 3976360 w 3976360"/>
                <a:gd name="connsiteY36" fmla="*/ 2252663 h 6644036"/>
                <a:gd name="connsiteX37" fmla="*/ 3590597 w 3976360"/>
                <a:gd name="connsiteY37" fmla="*/ 1776413 h 6644036"/>
                <a:gd name="connsiteX38" fmla="*/ 3603297 w 3976360"/>
                <a:gd name="connsiteY38" fmla="*/ 917575 h 6644036"/>
                <a:gd name="connsiteX39" fmla="*/ 3681085 w 3976360"/>
                <a:gd name="connsiteY39" fmla="*/ 0 h 6644036"/>
                <a:gd name="connsiteX0" fmla="*/ 3681085 w 3976360"/>
                <a:gd name="connsiteY0" fmla="*/ 0 h 6644036"/>
                <a:gd name="connsiteX1" fmla="*/ 2996872 w 3976360"/>
                <a:gd name="connsiteY1" fmla="*/ 400050 h 6644036"/>
                <a:gd name="connsiteX2" fmla="*/ 2796847 w 3976360"/>
                <a:gd name="connsiteY2" fmla="*/ 400050 h 6644036"/>
                <a:gd name="connsiteX3" fmla="*/ 2393622 w 3976360"/>
                <a:gd name="connsiteY3" fmla="*/ 765175 h 6644036"/>
                <a:gd name="connsiteX4" fmla="*/ 2136447 w 3976360"/>
                <a:gd name="connsiteY4" fmla="*/ 869949 h 6644036"/>
                <a:gd name="connsiteX5" fmla="*/ 2133272 w 3976360"/>
                <a:gd name="connsiteY5" fmla="*/ 990600 h 6644036"/>
                <a:gd name="connsiteX6" fmla="*/ 1444297 w 3976360"/>
                <a:gd name="connsiteY6" fmla="*/ 1720849 h 6644036"/>
                <a:gd name="connsiteX7" fmla="*/ 790247 w 3976360"/>
                <a:gd name="connsiteY7" fmla="*/ 2830513 h 6644036"/>
                <a:gd name="connsiteX8" fmla="*/ 726748 w 3976360"/>
                <a:gd name="connsiteY8" fmla="*/ 3162300 h 6644036"/>
                <a:gd name="connsiteX9" fmla="*/ 796597 w 3976360"/>
                <a:gd name="connsiteY9" fmla="*/ 3184525 h 6644036"/>
                <a:gd name="connsiteX10" fmla="*/ 783898 w 3976360"/>
                <a:gd name="connsiteY10" fmla="*/ 3394075 h 6644036"/>
                <a:gd name="connsiteX11" fmla="*/ 647373 w 3976360"/>
                <a:gd name="connsiteY11" fmla="*/ 3419475 h 6644036"/>
                <a:gd name="connsiteX12" fmla="*/ 498148 w 3976360"/>
                <a:gd name="connsiteY12" fmla="*/ 3937000 h 6644036"/>
                <a:gd name="connsiteX13" fmla="*/ 574348 w 3976360"/>
                <a:gd name="connsiteY13" fmla="*/ 4089400 h 6644036"/>
                <a:gd name="connsiteX14" fmla="*/ 485448 w 3976360"/>
                <a:gd name="connsiteY14" fmla="*/ 4905375 h 6644036"/>
                <a:gd name="connsiteX15" fmla="*/ 288598 w 3976360"/>
                <a:gd name="connsiteY15" fmla="*/ 4991100 h 6644036"/>
                <a:gd name="connsiteX16" fmla="*/ 206048 w 3976360"/>
                <a:gd name="connsiteY16" fmla="*/ 5238750 h 6644036"/>
                <a:gd name="connsiteX17" fmla="*/ 59999 w 3976360"/>
                <a:gd name="connsiteY17" fmla="*/ 5327650 h 6644036"/>
                <a:gd name="connsiteX18" fmla="*/ 1260 w 3976360"/>
                <a:gd name="connsiteY18" fmla="*/ 5843587 h 6644036"/>
                <a:gd name="connsiteX19" fmla="*/ 380673 w 3976360"/>
                <a:gd name="connsiteY19" fmla="*/ 5759450 h 6644036"/>
                <a:gd name="connsiteX20" fmla="*/ 498148 w 3976360"/>
                <a:gd name="connsiteY20" fmla="*/ 5826125 h 6644036"/>
                <a:gd name="connsiteX21" fmla="*/ 656897 w 3976360"/>
                <a:gd name="connsiteY21" fmla="*/ 5734050 h 6644036"/>
                <a:gd name="connsiteX22" fmla="*/ 1961822 w 3976360"/>
                <a:gd name="connsiteY22" fmla="*/ 5938837 h 6644036"/>
                <a:gd name="connsiteX23" fmla="*/ 1957060 w 3976360"/>
                <a:gd name="connsiteY23" fmla="*/ 6115049 h 6644036"/>
                <a:gd name="connsiteX24" fmla="*/ 2190422 w 3976360"/>
                <a:gd name="connsiteY24" fmla="*/ 6138862 h 6644036"/>
                <a:gd name="connsiteX25" fmla="*/ 2107873 w 3976360"/>
                <a:gd name="connsiteY25" fmla="*/ 6423025 h 6644036"/>
                <a:gd name="connsiteX26" fmla="*/ 2238048 w 3976360"/>
                <a:gd name="connsiteY26" fmla="*/ 6642100 h 6644036"/>
                <a:gd name="connsiteX27" fmla="*/ 2320598 w 3976360"/>
                <a:gd name="connsiteY27" fmla="*/ 6486526 h 6644036"/>
                <a:gd name="connsiteX28" fmla="*/ 2422198 w 3976360"/>
                <a:gd name="connsiteY28" fmla="*/ 6442075 h 6644036"/>
                <a:gd name="connsiteX29" fmla="*/ 2472998 w 3976360"/>
                <a:gd name="connsiteY29" fmla="*/ 6261100 h 6644036"/>
                <a:gd name="connsiteX30" fmla="*/ 2428548 w 3976360"/>
                <a:gd name="connsiteY30" fmla="*/ 5842000 h 6644036"/>
                <a:gd name="connsiteX31" fmla="*/ 2604760 w 3976360"/>
                <a:gd name="connsiteY31" fmla="*/ 5767387 h 6644036"/>
                <a:gd name="connsiteX32" fmla="*/ 2803198 w 3976360"/>
                <a:gd name="connsiteY32" fmla="*/ 4727575 h 6644036"/>
                <a:gd name="connsiteX33" fmla="*/ 3479474 w 3976360"/>
                <a:gd name="connsiteY33" fmla="*/ 4035425 h 6644036"/>
                <a:gd name="connsiteX34" fmla="*/ 3527099 w 3976360"/>
                <a:gd name="connsiteY34" fmla="*/ 3013075 h 6644036"/>
                <a:gd name="connsiteX35" fmla="*/ 3923972 w 3976360"/>
                <a:gd name="connsiteY35" fmla="*/ 2319338 h 6644036"/>
                <a:gd name="connsiteX36" fmla="*/ 3952547 w 3976360"/>
                <a:gd name="connsiteY36" fmla="*/ 2286000 h 6644036"/>
                <a:gd name="connsiteX37" fmla="*/ 3976360 w 3976360"/>
                <a:gd name="connsiteY37" fmla="*/ 2252663 h 6644036"/>
                <a:gd name="connsiteX38" fmla="*/ 3590597 w 3976360"/>
                <a:gd name="connsiteY38" fmla="*/ 1776413 h 6644036"/>
                <a:gd name="connsiteX39" fmla="*/ 3603297 w 3976360"/>
                <a:gd name="connsiteY39" fmla="*/ 917575 h 6644036"/>
                <a:gd name="connsiteX40" fmla="*/ 3681085 w 3976360"/>
                <a:gd name="connsiteY40" fmla="*/ 0 h 6644036"/>
                <a:gd name="connsiteX0" fmla="*/ 3681085 w 3973153"/>
                <a:gd name="connsiteY0" fmla="*/ 0 h 6644036"/>
                <a:gd name="connsiteX1" fmla="*/ 2996872 w 3973153"/>
                <a:gd name="connsiteY1" fmla="*/ 400050 h 6644036"/>
                <a:gd name="connsiteX2" fmla="*/ 2796847 w 3973153"/>
                <a:gd name="connsiteY2" fmla="*/ 400050 h 6644036"/>
                <a:gd name="connsiteX3" fmla="*/ 2393622 w 3973153"/>
                <a:gd name="connsiteY3" fmla="*/ 765175 h 6644036"/>
                <a:gd name="connsiteX4" fmla="*/ 2136447 w 3973153"/>
                <a:gd name="connsiteY4" fmla="*/ 869949 h 6644036"/>
                <a:gd name="connsiteX5" fmla="*/ 2133272 w 3973153"/>
                <a:gd name="connsiteY5" fmla="*/ 990600 h 6644036"/>
                <a:gd name="connsiteX6" fmla="*/ 1444297 w 3973153"/>
                <a:gd name="connsiteY6" fmla="*/ 1720849 h 6644036"/>
                <a:gd name="connsiteX7" fmla="*/ 790247 w 3973153"/>
                <a:gd name="connsiteY7" fmla="*/ 2830513 h 6644036"/>
                <a:gd name="connsiteX8" fmla="*/ 726748 w 3973153"/>
                <a:gd name="connsiteY8" fmla="*/ 3162300 h 6644036"/>
                <a:gd name="connsiteX9" fmla="*/ 796597 w 3973153"/>
                <a:gd name="connsiteY9" fmla="*/ 3184525 h 6644036"/>
                <a:gd name="connsiteX10" fmla="*/ 783898 w 3973153"/>
                <a:gd name="connsiteY10" fmla="*/ 3394075 h 6644036"/>
                <a:gd name="connsiteX11" fmla="*/ 647373 w 3973153"/>
                <a:gd name="connsiteY11" fmla="*/ 3419475 h 6644036"/>
                <a:gd name="connsiteX12" fmla="*/ 498148 w 3973153"/>
                <a:gd name="connsiteY12" fmla="*/ 3937000 h 6644036"/>
                <a:gd name="connsiteX13" fmla="*/ 574348 w 3973153"/>
                <a:gd name="connsiteY13" fmla="*/ 4089400 h 6644036"/>
                <a:gd name="connsiteX14" fmla="*/ 485448 w 3973153"/>
                <a:gd name="connsiteY14" fmla="*/ 4905375 h 6644036"/>
                <a:gd name="connsiteX15" fmla="*/ 288598 w 3973153"/>
                <a:gd name="connsiteY15" fmla="*/ 4991100 h 6644036"/>
                <a:gd name="connsiteX16" fmla="*/ 206048 w 3973153"/>
                <a:gd name="connsiteY16" fmla="*/ 5238750 h 6644036"/>
                <a:gd name="connsiteX17" fmla="*/ 59999 w 3973153"/>
                <a:gd name="connsiteY17" fmla="*/ 5327650 h 6644036"/>
                <a:gd name="connsiteX18" fmla="*/ 1260 w 3973153"/>
                <a:gd name="connsiteY18" fmla="*/ 5843587 h 6644036"/>
                <a:gd name="connsiteX19" fmla="*/ 380673 w 3973153"/>
                <a:gd name="connsiteY19" fmla="*/ 5759450 h 6644036"/>
                <a:gd name="connsiteX20" fmla="*/ 498148 w 3973153"/>
                <a:gd name="connsiteY20" fmla="*/ 5826125 h 6644036"/>
                <a:gd name="connsiteX21" fmla="*/ 656897 w 3973153"/>
                <a:gd name="connsiteY21" fmla="*/ 5734050 h 6644036"/>
                <a:gd name="connsiteX22" fmla="*/ 1961822 w 3973153"/>
                <a:gd name="connsiteY22" fmla="*/ 5938837 h 6644036"/>
                <a:gd name="connsiteX23" fmla="*/ 1957060 w 3973153"/>
                <a:gd name="connsiteY23" fmla="*/ 6115049 h 6644036"/>
                <a:gd name="connsiteX24" fmla="*/ 2190422 w 3973153"/>
                <a:gd name="connsiteY24" fmla="*/ 6138862 h 6644036"/>
                <a:gd name="connsiteX25" fmla="*/ 2107873 w 3973153"/>
                <a:gd name="connsiteY25" fmla="*/ 6423025 h 6644036"/>
                <a:gd name="connsiteX26" fmla="*/ 2238048 w 3973153"/>
                <a:gd name="connsiteY26" fmla="*/ 6642100 h 6644036"/>
                <a:gd name="connsiteX27" fmla="*/ 2320598 w 3973153"/>
                <a:gd name="connsiteY27" fmla="*/ 6486526 h 6644036"/>
                <a:gd name="connsiteX28" fmla="*/ 2422198 w 3973153"/>
                <a:gd name="connsiteY28" fmla="*/ 6442075 h 6644036"/>
                <a:gd name="connsiteX29" fmla="*/ 2472998 w 3973153"/>
                <a:gd name="connsiteY29" fmla="*/ 6261100 h 6644036"/>
                <a:gd name="connsiteX30" fmla="*/ 2428548 w 3973153"/>
                <a:gd name="connsiteY30" fmla="*/ 5842000 h 6644036"/>
                <a:gd name="connsiteX31" fmla="*/ 2604760 w 3973153"/>
                <a:gd name="connsiteY31" fmla="*/ 5767387 h 6644036"/>
                <a:gd name="connsiteX32" fmla="*/ 2803198 w 3973153"/>
                <a:gd name="connsiteY32" fmla="*/ 4727575 h 6644036"/>
                <a:gd name="connsiteX33" fmla="*/ 3479474 w 3973153"/>
                <a:gd name="connsiteY33" fmla="*/ 4035425 h 6644036"/>
                <a:gd name="connsiteX34" fmla="*/ 3527099 w 3973153"/>
                <a:gd name="connsiteY34" fmla="*/ 3013075 h 6644036"/>
                <a:gd name="connsiteX35" fmla="*/ 3923972 w 3973153"/>
                <a:gd name="connsiteY35" fmla="*/ 2319338 h 6644036"/>
                <a:gd name="connsiteX36" fmla="*/ 3952547 w 3973153"/>
                <a:gd name="connsiteY36" fmla="*/ 2286000 h 6644036"/>
                <a:gd name="connsiteX37" fmla="*/ 3792210 w 3973153"/>
                <a:gd name="connsiteY37" fmla="*/ 2132013 h 6644036"/>
                <a:gd name="connsiteX38" fmla="*/ 3590597 w 3973153"/>
                <a:gd name="connsiteY38" fmla="*/ 1776413 h 6644036"/>
                <a:gd name="connsiteX39" fmla="*/ 3603297 w 3973153"/>
                <a:gd name="connsiteY39" fmla="*/ 917575 h 6644036"/>
                <a:gd name="connsiteX40" fmla="*/ 3681085 w 3973153"/>
                <a:gd name="connsiteY40" fmla="*/ 0 h 6644036"/>
                <a:gd name="connsiteX0" fmla="*/ 3681085 w 3958267"/>
                <a:gd name="connsiteY0" fmla="*/ 0 h 6644036"/>
                <a:gd name="connsiteX1" fmla="*/ 2996872 w 3958267"/>
                <a:gd name="connsiteY1" fmla="*/ 400050 h 6644036"/>
                <a:gd name="connsiteX2" fmla="*/ 2796847 w 3958267"/>
                <a:gd name="connsiteY2" fmla="*/ 400050 h 6644036"/>
                <a:gd name="connsiteX3" fmla="*/ 2393622 w 3958267"/>
                <a:gd name="connsiteY3" fmla="*/ 765175 h 6644036"/>
                <a:gd name="connsiteX4" fmla="*/ 2136447 w 3958267"/>
                <a:gd name="connsiteY4" fmla="*/ 869949 h 6644036"/>
                <a:gd name="connsiteX5" fmla="*/ 2133272 w 3958267"/>
                <a:gd name="connsiteY5" fmla="*/ 990600 h 6644036"/>
                <a:gd name="connsiteX6" fmla="*/ 1444297 w 3958267"/>
                <a:gd name="connsiteY6" fmla="*/ 1720849 h 6644036"/>
                <a:gd name="connsiteX7" fmla="*/ 790247 w 3958267"/>
                <a:gd name="connsiteY7" fmla="*/ 2830513 h 6644036"/>
                <a:gd name="connsiteX8" fmla="*/ 726748 w 3958267"/>
                <a:gd name="connsiteY8" fmla="*/ 3162300 h 6644036"/>
                <a:gd name="connsiteX9" fmla="*/ 796597 w 3958267"/>
                <a:gd name="connsiteY9" fmla="*/ 3184525 h 6644036"/>
                <a:gd name="connsiteX10" fmla="*/ 783898 w 3958267"/>
                <a:gd name="connsiteY10" fmla="*/ 3394075 h 6644036"/>
                <a:gd name="connsiteX11" fmla="*/ 647373 w 3958267"/>
                <a:gd name="connsiteY11" fmla="*/ 3419475 h 6644036"/>
                <a:gd name="connsiteX12" fmla="*/ 498148 w 3958267"/>
                <a:gd name="connsiteY12" fmla="*/ 3937000 h 6644036"/>
                <a:gd name="connsiteX13" fmla="*/ 574348 w 3958267"/>
                <a:gd name="connsiteY13" fmla="*/ 4089400 h 6644036"/>
                <a:gd name="connsiteX14" fmla="*/ 485448 w 3958267"/>
                <a:gd name="connsiteY14" fmla="*/ 4905375 h 6644036"/>
                <a:gd name="connsiteX15" fmla="*/ 288598 w 3958267"/>
                <a:gd name="connsiteY15" fmla="*/ 4991100 h 6644036"/>
                <a:gd name="connsiteX16" fmla="*/ 206048 w 3958267"/>
                <a:gd name="connsiteY16" fmla="*/ 5238750 h 6644036"/>
                <a:gd name="connsiteX17" fmla="*/ 59999 w 3958267"/>
                <a:gd name="connsiteY17" fmla="*/ 5327650 h 6644036"/>
                <a:gd name="connsiteX18" fmla="*/ 1260 w 3958267"/>
                <a:gd name="connsiteY18" fmla="*/ 5843587 h 6644036"/>
                <a:gd name="connsiteX19" fmla="*/ 380673 w 3958267"/>
                <a:gd name="connsiteY19" fmla="*/ 5759450 h 6644036"/>
                <a:gd name="connsiteX20" fmla="*/ 498148 w 3958267"/>
                <a:gd name="connsiteY20" fmla="*/ 5826125 h 6644036"/>
                <a:gd name="connsiteX21" fmla="*/ 656897 w 3958267"/>
                <a:gd name="connsiteY21" fmla="*/ 5734050 h 6644036"/>
                <a:gd name="connsiteX22" fmla="*/ 1961822 w 3958267"/>
                <a:gd name="connsiteY22" fmla="*/ 5938837 h 6644036"/>
                <a:gd name="connsiteX23" fmla="*/ 1957060 w 3958267"/>
                <a:gd name="connsiteY23" fmla="*/ 6115049 h 6644036"/>
                <a:gd name="connsiteX24" fmla="*/ 2190422 w 3958267"/>
                <a:gd name="connsiteY24" fmla="*/ 6138862 h 6644036"/>
                <a:gd name="connsiteX25" fmla="*/ 2107873 w 3958267"/>
                <a:gd name="connsiteY25" fmla="*/ 6423025 h 6644036"/>
                <a:gd name="connsiteX26" fmla="*/ 2238048 w 3958267"/>
                <a:gd name="connsiteY26" fmla="*/ 6642100 h 6644036"/>
                <a:gd name="connsiteX27" fmla="*/ 2320598 w 3958267"/>
                <a:gd name="connsiteY27" fmla="*/ 6486526 h 6644036"/>
                <a:gd name="connsiteX28" fmla="*/ 2422198 w 3958267"/>
                <a:gd name="connsiteY28" fmla="*/ 6442075 h 6644036"/>
                <a:gd name="connsiteX29" fmla="*/ 2472998 w 3958267"/>
                <a:gd name="connsiteY29" fmla="*/ 6261100 h 6644036"/>
                <a:gd name="connsiteX30" fmla="*/ 2428548 w 3958267"/>
                <a:gd name="connsiteY30" fmla="*/ 5842000 h 6644036"/>
                <a:gd name="connsiteX31" fmla="*/ 2604760 w 3958267"/>
                <a:gd name="connsiteY31" fmla="*/ 5767387 h 6644036"/>
                <a:gd name="connsiteX32" fmla="*/ 2803198 w 3958267"/>
                <a:gd name="connsiteY32" fmla="*/ 4727575 h 6644036"/>
                <a:gd name="connsiteX33" fmla="*/ 3479474 w 3958267"/>
                <a:gd name="connsiteY33" fmla="*/ 4035425 h 6644036"/>
                <a:gd name="connsiteX34" fmla="*/ 3527099 w 3958267"/>
                <a:gd name="connsiteY34" fmla="*/ 3013075 h 6644036"/>
                <a:gd name="connsiteX35" fmla="*/ 3952547 w 3958267"/>
                <a:gd name="connsiteY35" fmla="*/ 2286000 h 6644036"/>
                <a:gd name="connsiteX36" fmla="*/ 3792210 w 3958267"/>
                <a:gd name="connsiteY36" fmla="*/ 2132013 h 6644036"/>
                <a:gd name="connsiteX37" fmla="*/ 3590597 w 3958267"/>
                <a:gd name="connsiteY37" fmla="*/ 1776413 h 6644036"/>
                <a:gd name="connsiteX38" fmla="*/ 3603297 w 3958267"/>
                <a:gd name="connsiteY38" fmla="*/ 917575 h 6644036"/>
                <a:gd name="connsiteX39" fmla="*/ 3681085 w 3958267"/>
                <a:gd name="connsiteY39" fmla="*/ 0 h 6644036"/>
                <a:gd name="connsiteX0" fmla="*/ 3681085 w 3831206"/>
                <a:gd name="connsiteY0" fmla="*/ 0 h 6644036"/>
                <a:gd name="connsiteX1" fmla="*/ 2996872 w 3831206"/>
                <a:gd name="connsiteY1" fmla="*/ 400050 h 6644036"/>
                <a:gd name="connsiteX2" fmla="*/ 2796847 w 3831206"/>
                <a:gd name="connsiteY2" fmla="*/ 400050 h 6644036"/>
                <a:gd name="connsiteX3" fmla="*/ 2393622 w 3831206"/>
                <a:gd name="connsiteY3" fmla="*/ 765175 h 6644036"/>
                <a:gd name="connsiteX4" fmla="*/ 2136447 w 3831206"/>
                <a:gd name="connsiteY4" fmla="*/ 869949 h 6644036"/>
                <a:gd name="connsiteX5" fmla="*/ 2133272 w 3831206"/>
                <a:gd name="connsiteY5" fmla="*/ 990600 h 6644036"/>
                <a:gd name="connsiteX6" fmla="*/ 1444297 w 3831206"/>
                <a:gd name="connsiteY6" fmla="*/ 1720849 h 6644036"/>
                <a:gd name="connsiteX7" fmla="*/ 790247 w 3831206"/>
                <a:gd name="connsiteY7" fmla="*/ 2830513 h 6644036"/>
                <a:gd name="connsiteX8" fmla="*/ 726748 w 3831206"/>
                <a:gd name="connsiteY8" fmla="*/ 3162300 h 6644036"/>
                <a:gd name="connsiteX9" fmla="*/ 796597 w 3831206"/>
                <a:gd name="connsiteY9" fmla="*/ 3184525 h 6644036"/>
                <a:gd name="connsiteX10" fmla="*/ 783898 w 3831206"/>
                <a:gd name="connsiteY10" fmla="*/ 3394075 h 6644036"/>
                <a:gd name="connsiteX11" fmla="*/ 647373 w 3831206"/>
                <a:gd name="connsiteY11" fmla="*/ 3419475 h 6644036"/>
                <a:gd name="connsiteX12" fmla="*/ 498148 w 3831206"/>
                <a:gd name="connsiteY12" fmla="*/ 3937000 h 6644036"/>
                <a:gd name="connsiteX13" fmla="*/ 574348 w 3831206"/>
                <a:gd name="connsiteY13" fmla="*/ 4089400 h 6644036"/>
                <a:gd name="connsiteX14" fmla="*/ 485448 w 3831206"/>
                <a:gd name="connsiteY14" fmla="*/ 4905375 h 6644036"/>
                <a:gd name="connsiteX15" fmla="*/ 288598 w 3831206"/>
                <a:gd name="connsiteY15" fmla="*/ 4991100 h 6644036"/>
                <a:gd name="connsiteX16" fmla="*/ 206048 w 3831206"/>
                <a:gd name="connsiteY16" fmla="*/ 5238750 h 6644036"/>
                <a:gd name="connsiteX17" fmla="*/ 59999 w 3831206"/>
                <a:gd name="connsiteY17" fmla="*/ 5327650 h 6644036"/>
                <a:gd name="connsiteX18" fmla="*/ 1260 w 3831206"/>
                <a:gd name="connsiteY18" fmla="*/ 5843587 h 6644036"/>
                <a:gd name="connsiteX19" fmla="*/ 380673 w 3831206"/>
                <a:gd name="connsiteY19" fmla="*/ 5759450 h 6644036"/>
                <a:gd name="connsiteX20" fmla="*/ 498148 w 3831206"/>
                <a:gd name="connsiteY20" fmla="*/ 5826125 h 6644036"/>
                <a:gd name="connsiteX21" fmla="*/ 656897 w 3831206"/>
                <a:gd name="connsiteY21" fmla="*/ 5734050 h 6644036"/>
                <a:gd name="connsiteX22" fmla="*/ 1961822 w 3831206"/>
                <a:gd name="connsiteY22" fmla="*/ 5938837 h 6644036"/>
                <a:gd name="connsiteX23" fmla="*/ 1957060 w 3831206"/>
                <a:gd name="connsiteY23" fmla="*/ 6115049 h 6644036"/>
                <a:gd name="connsiteX24" fmla="*/ 2190422 w 3831206"/>
                <a:gd name="connsiteY24" fmla="*/ 6138862 h 6644036"/>
                <a:gd name="connsiteX25" fmla="*/ 2107873 w 3831206"/>
                <a:gd name="connsiteY25" fmla="*/ 6423025 h 6644036"/>
                <a:gd name="connsiteX26" fmla="*/ 2238048 w 3831206"/>
                <a:gd name="connsiteY26" fmla="*/ 6642100 h 6644036"/>
                <a:gd name="connsiteX27" fmla="*/ 2320598 w 3831206"/>
                <a:gd name="connsiteY27" fmla="*/ 6486526 h 6644036"/>
                <a:gd name="connsiteX28" fmla="*/ 2422198 w 3831206"/>
                <a:gd name="connsiteY28" fmla="*/ 6442075 h 6644036"/>
                <a:gd name="connsiteX29" fmla="*/ 2472998 w 3831206"/>
                <a:gd name="connsiteY29" fmla="*/ 6261100 h 6644036"/>
                <a:gd name="connsiteX30" fmla="*/ 2428548 w 3831206"/>
                <a:gd name="connsiteY30" fmla="*/ 5842000 h 6644036"/>
                <a:gd name="connsiteX31" fmla="*/ 2604760 w 3831206"/>
                <a:gd name="connsiteY31" fmla="*/ 5767387 h 6644036"/>
                <a:gd name="connsiteX32" fmla="*/ 2803198 w 3831206"/>
                <a:gd name="connsiteY32" fmla="*/ 4727575 h 6644036"/>
                <a:gd name="connsiteX33" fmla="*/ 3479474 w 3831206"/>
                <a:gd name="connsiteY33" fmla="*/ 4035425 h 6644036"/>
                <a:gd name="connsiteX34" fmla="*/ 3527099 w 3831206"/>
                <a:gd name="connsiteY34" fmla="*/ 3013075 h 6644036"/>
                <a:gd name="connsiteX35" fmla="*/ 3819197 w 3831206"/>
                <a:gd name="connsiteY35" fmla="*/ 2457450 h 6644036"/>
                <a:gd name="connsiteX36" fmla="*/ 3792210 w 3831206"/>
                <a:gd name="connsiteY36" fmla="*/ 2132013 h 6644036"/>
                <a:gd name="connsiteX37" fmla="*/ 3590597 w 3831206"/>
                <a:gd name="connsiteY37" fmla="*/ 1776413 h 6644036"/>
                <a:gd name="connsiteX38" fmla="*/ 3603297 w 3831206"/>
                <a:gd name="connsiteY38" fmla="*/ 917575 h 6644036"/>
                <a:gd name="connsiteX39" fmla="*/ 3681085 w 3831206"/>
                <a:gd name="connsiteY39" fmla="*/ 0 h 6644036"/>
                <a:gd name="connsiteX0" fmla="*/ 3681085 w 3819595"/>
                <a:gd name="connsiteY0" fmla="*/ 0 h 6644036"/>
                <a:gd name="connsiteX1" fmla="*/ 2996872 w 3819595"/>
                <a:gd name="connsiteY1" fmla="*/ 400050 h 6644036"/>
                <a:gd name="connsiteX2" fmla="*/ 2796847 w 3819595"/>
                <a:gd name="connsiteY2" fmla="*/ 400050 h 6644036"/>
                <a:gd name="connsiteX3" fmla="*/ 2393622 w 3819595"/>
                <a:gd name="connsiteY3" fmla="*/ 765175 h 6644036"/>
                <a:gd name="connsiteX4" fmla="*/ 2136447 w 3819595"/>
                <a:gd name="connsiteY4" fmla="*/ 869949 h 6644036"/>
                <a:gd name="connsiteX5" fmla="*/ 2133272 w 3819595"/>
                <a:gd name="connsiteY5" fmla="*/ 990600 h 6644036"/>
                <a:gd name="connsiteX6" fmla="*/ 1444297 w 3819595"/>
                <a:gd name="connsiteY6" fmla="*/ 1720849 h 6644036"/>
                <a:gd name="connsiteX7" fmla="*/ 790247 w 3819595"/>
                <a:gd name="connsiteY7" fmla="*/ 2830513 h 6644036"/>
                <a:gd name="connsiteX8" fmla="*/ 726748 w 3819595"/>
                <a:gd name="connsiteY8" fmla="*/ 3162300 h 6644036"/>
                <a:gd name="connsiteX9" fmla="*/ 796597 w 3819595"/>
                <a:gd name="connsiteY9" fmla="*/ 3184525 h 6644036"/>
                <a:gd name="connsiteX10" fmla="*/ 783898 w 3819595"/>
                <a:gd name="connsiteY10" fmla="*/ 3394075 h 6644036"/>
                <a:gd name="connsiteX11" fmla="*/ 647373 w 3819595"/>
                <a:gd name="connsiteY11" fmla="*/ 3419475 h 6644036"/>
                <a:gd name="connsiteX12" fmla="*/ 498148 w 3819595"/>
                <a:gd name="connsiteY12" fmla="*/ 3937000 h 6644036"/>
                <a:gd name="connsiteX13" fmla="*/ 574348 w 3819595"/>
                <a:gd name="connsiteY13" fmla="*/ 4089400 h 6644036"/>
                <a:gd name="connsiteX14" fmla="*/ 485448 w 3819595"/>
                <a:gd name="connsiteY14" fmla="*/ 4905375 h 6644036"/>
                <a:gd name="connsiteX15" fmla="*/ 288598 w 3819595"/>
                <a:gd name="connsiteY15" fmla="*/ 4991100 h 6644036"/>
                <a:gd name="connsiteX16" fmla="*/ 206048 w 3819595"/>
                <a:gd name="connsiteY16" fmla="*/ 5238750 h 6644036"/>
                <a:gd name="connsiteX17" fmla="*/ 59999 w 3819595"/>
                <a:gd name="connsiteY17" fmla="*/ 5327650 h 6644036"/>
                <a:gd name="connsiteX18" fmla="*/ 1260 w 3819595"/>
                <a:gd name="connsiteY18" fmla="*/ 5843587 h 6644036"/>
                <a:gd name="connsiteX19" fmla="*/ 380673 w 3819595"/>
                <a:gd name="connsiteY19" fmla="*/ 5759450 h 6644036"/>
                <a:gd name="connsiteX20" fmla="*/ 498148 w 3819595"/>
                <a:gd name="connsiteY20" fmla="*/ 5826125 h 6644036"/>
                <a:gd name="connsiteX21" fmla="*/ 656897 w 3819595"/>
                <a:gd name="connsiteY21" fmla="*/ 5734050 h 6644036"/>
                <a:gd name="connsiteX22" fmla="*/ 1961822 w 3819595"/>
                <a:gd name="connsiteY22" fmla="*/ 5938837 h 6644036"/>
                <a:gd name="connsiteX23" fmla="*/ 1957060 w 3819595"/>
                <a:gd name="connsiteY23" fmla="*/ 6115049 h 6644036"/>
                <a:gd name="connsiteX24" fmla="*/ 2190422 w 3819595"/>
                <a:gd name="connsiteY24" fmla="*/ 6138862 h 6644036"/>
                <a:gd name="connsiteX25" fmla="*/ 2107873 w 3819595"/>
                <a:gd name="connsiteY25" fmla="*/ 6423025 h 6644036"/>
                <a:gd name="connsiteX26" fmla="*/ 2238048 w 3819595"/>
                <a:gd name="connsiteY26" fmla="*/ 6642100 h 6644036"/>
                <a:gd name="connsiteX27" fmla="*/ 2320598 w 3819595"/>
                <a:gd name="connsiteY27" fmla="*/ 6486526 h 6644036"/>
                <a:gd name="connsiteX28" fmla="*/ 2422198 w 3819595"/>
                <a:gd name="connsiteY28" fmla="*/ 6442075 h 6644036"/>
                <a:gd name="connsiteX29" fmla="*/ 2472998 w 3819595"/>
                <a:gd name="connsiteY29" fmla="*/ 6261100 h 6644036"/>
                <a:gd name="connsiteX30" fmla="*/ 2428548 w 3819595"/>
                <a:gd name="connsiteY30" fmla="*/ 5842000 h 6644036"/>
                <a:gd name="connsiteX31" fmla="*/ 2604760 w 3819595"/>
                <a:gd name="connsiteY31" fmla="*/ 5767387 h 6644036"/>
                <a:gd name="connsiteX32" fmla="*/ 2803198 w 3819595"/>
                <a:gd name="connsiteY32" fmla="*/ 4727575 h 6644036"/>
                <a:gd name="connsiteX33" fmla="*/ 3479474 w 3819595"/>
                <a:gd name="connsiteY33" fmla="*/ 4035425 h 6644036"/>
                <a:gd name="connsiteX34" fmla="*/ 3527099 w 3819595"/>
                <a:gd name="connsiteY34" fmla="*/ 3013075 h 6644036"/>
                <a:gd name="connsiteX35" fmla="*/ 3819197 w 3819595"/>
                <a:gd name="connsiteY35" fmla="*/ 2457450 h 6644036"/>
                <a:gd name="connsiteX36" fmla="*/ 3590597 w 3819595"/>
                <a:gd name="connsiteY36" fmla="*/ 1776413 h 6644036"/>
                <a:gd name="connsiteX37" fmla="*/ 3603297 w 3819595"/>
                <a:gd name="connsiteY37" fmla="*/ 917575 h 6644036"/>
                <a:gd name="connsiteX38" fmla="*/ 3681085 w 3819595"/>
                <a:gd name="connsiteY38" fmla="*/ 0 h 6644036"/>
                <a:gd name="connsiteX0" fmla="*/ 3681085 w 3819861"/>
                <a:gd name="connsiteY0" fmla="*/ 0 h 6644036"/>
                <a:gd name="connsiteX1" fmla="*/ 2996872 w 3819861"/>
                <a:gd name="connsiteY1" fmla="*/ 400050 h 6644036"/>
                <a:gd name="connsiteX2" fmla="*/ 2796847 w 3819861"/>
                <a:gd name="connsiteY2" fmla="*/ 400050 h 6644036"/>
                <a:gd name="connsiteX3" fmla="*/ 2393622 w 3819861"/>
                <a:gd name="connsiteY3" fmla="*/ 765175 h 6644036"/>
                <a:gd name="connsiteX4" fmla="*/ 2136447 w 3819861"/>
                <a:gd name="connsiteY4" fmla="*/ 869949 h 6644036"/>
                <a:gd name="connsiteX5" fmla="*/ 2133272 w 3819861"/>
                <a:gd name="connsiteY5" fmla="*/ 990600 h 6644036"/>
                <a:gd name="connsiteX6" fmla="*/ 1444297 w 3819861"/>
                <a:gd name="connsiteY6" fmla="*/ 1720849 h 6644036"/>
                <a:gd name="connsiteX7" fmla="*/ 790247 w 3819861"/>
                <a:gd name="connsiteY7" fmla="*/ 2830513 h 6644036"/>
                <a:gd name="connsiteX8" fmla="*/ 726748 w 3819861"/>
                <a:gd name="connsiteY8" fmla="*/ 3162300 h 6644036"/>
                <a:gd name="connsiteX9" fmla="*/ 796597 w 3819861"/>
                <a:gd name="connsiteY9" fmla="*/ 3184525 h 6644036"/>
                <a:gd name="connsiteX10" fmla="*/ 783898 w 3819861"/>
                <a:gd name="connsiteY10" fmla="*/ 3394075 h 6644036"/>
                <a:gd name="connsiteX11" fmla="*/ 647373 w 3819861"/>
                <a:gd name="connsiteY11" fmla="*/ 3419475 h 6644036"/>
                <a:gd name="connsiteX12" fmla="*/ 498148 w 3819861"/>
                <a:gd name="connsiteY12" fmla="*/ 3937000 h 6644036"/>
                <a:gd name="connsiteX13" fmla="*/ 574348 w 3819861"/>
                <a:gd name="connsiteY13" fmla="*/ 4089400 h 6644036"/>
                <a:gd name="connsiteX14" fmla="*/ 485448 w 3819861"/>
                <a:gd name="connsiteY14" fmla="*/ 4905375 h 6644036"/>
                <a:gd name="connsiteX15" fmla="*/ 288598 w 3819861"/>
                <a:gd name="connsiteY15" fmla="*/ 4991100 h 6644036"/>
                <a:gd name="connsiteX16" fmla="*/ 206048 w 3819861"/>
                <a:gd name="connsiteY16" fmla="*/ 5238750 h 6644036"/>
                <a:gd name="connsiteX17" fmla="*/ 59999 w 3819861"/>
                <a:gd name="connsiteY17" fmla="*/ 5327650 h 6644036"/>
                <a:gd name="connsiteX18" fmla="*/ 1260 w 3819861"/>
                <a:gd name="connsiteY18" fmla="*/ 5843587 h 6644036"/>
                <a:gd name="connsiteX19" fmla="*/ 380673 w 3819861"/>
                <a:gd name="connsiteY19" fmla="*/ 5759450 h 6644036"/>
                <a:gd name="connsiteX20" fmla="*/ 498148 w 3819861"/>
                <a:gd name="connsiteY20" fmla="*/ 5826125 h 6644036"/>
                <a:gd name="connsiteX21" fmla="*/ 656897 w 3819861"/>
                <a:gd name="connsiteY21" fmla="*/ 5734050 h 6644036"/>
                <a:gd name="connsiteX22" fmla="*/ 1961822 w 3819861"/>
                <a:gd name="connsiteY22" fmla="*/ 5938837 h 6644036"/>
                <a:gd name="connsiteX23" fmla="*/ 1957060 w 3819861"/>
                <a:gd name="connsiteY23" fmla="*/ 6115049 h 6644036"/>
                <a:gd name="connsiteX24" fmla="*/ 2190422 w 3819861"/>
                <a:gd name="connsiteY24" fmla="*/ 6138862 h 6644036"/>
                <a:gd name="connsiteX25" fmla="*/ 2107873 w 3819861"/>
                <a:gd name="connsiteY25" fmla="*/ 6423025 h 6644036"/>
                <a:gd name="connsiteX26" fmla="*/ 2238048 w 3819861"/>
                <a:gd name="connsiteY26" fmla="*/ 6642100 h 6644036"/>
                <a:gd name="connsiteX27" fmla="*/ 2320598 w 3819861"/>
                <a:gd name="connsiteY27" fmla="*/ 6486526 h 6644036"/>
                <a:gd name="connsiteX28" fmla="*/ 2422198 w 3819861"/>
                <a:gd name="connsiteY28" fmla="*/ 6442075 h 6644036"/>
                <a:gd name="connsiteX29" fmla="*/ 2472998 w 3819861"/>
                <a:gd name="connsiteY29" fmla="*/ 6261100 h 6644036"/>
                <a:gd name="connsiteX30" fmla="*/ 2428548 w 3819861"/>
                <a:gd name="connsiteY30" fmla="*/ 5842000 h 6644036"/>
                <a:gd name="connsiteX31" fmla="*/ 2604760 w 3819861"/>
                <a:gd name="connsiteY31" fmla="*/ 5767387 h 6644036"/>
                <a:gd name="connsiteX32" fmla="*/ 2803198 w 3819861"/>
                <a:gd name="connsiteY32" fmla="*/ 4727575 h 6644036"/>
                <a:gd name="connsiteX33" fmla="*/ 3479474 w 3819861"/>
                <a:gd name="connsiteY33" fmla="*/ 4035425 h 6644036"/>
                <a:gd name="connsiteX34" fmla="*/ 3527099 w 3819861"/>
                <a:gd name="connsiteY34" fmla="*/ 3013075 h 6644036"/>
                <a:gd name="connsiteX35" fmla="*/ 3819197 w 3819861"/>
                <a:gd name="connsiteY35" fmla="*/ 2457450 h 6644036"/>
                <a:gd name="connsiteX36" fmla="*/ 3590597 w 3819861"/>
                <a:gd name="connsiteY36" fmla="*/ 1776413 h 6644036"/>
                <a:gd name="connsiteX37" fmla="*/ 3603297 w 3819861"/>
                <a:gd name="connsiteY37" fmla="*/ 917575 h 6644036"/>
                <a:gd name="connsiteX38" fmla="*/ 3681085 w 3819861"/>
                <a:gd name="connsiteY38" fmla="*/ 0 h 6644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3819861" h="6644036">
                  <a:moveTo>
                    <a:pt x="3681085" y="0"/>
                  </a:moveTo>
                  <a:cubicBezTo>
                    <a:pt x="3422323" y="138377"/>
                    <a:pt x="3211449" y="272521"/>
                    <a:pt x="2996872" y="400050"/>
                  </a:cubicBezTo>
                  <a:cubicBezTo>
                    <a:pt x="2857966" y="482071"/>
                    <a:pt x="2897389" y="339196"/>
                    <a:pt x="2796847" y="400050"/>
                  </a:cubicBezTo>
                  <a:cubicBezTo>
                    <a:pt x="2696305" y="460904"/>
                    <a:pt x="2512155" y="702204"/>
                    <a:pt x="2393622" y="765175"/>
                  </a:cubicBezTo>
                  <a:cubicBezTo>
                    <a:pt x="2275089" y="828146"/>
                    <a:pt x="2165551" y="826557"/>
                    <a:pt x="2136447" y="869949"/>
                  </a:cubicBezTo>
                  <a:cubicBezTo>
                    <a:pt x="2135653" y="971549"/>
                    <a:pt x="2162905" y="937683"/>
                    <a:pt x="2133272" y="990600"/>
                  </a:cubicBezTo>
                  <a:cubicBezTo>
                    <a:pt x="2017914" y="1132417"/>
                    <a:pt x="1655434" y="1404672"/>
                    <a:pt x="1444297" y="1720849"/>
                  </a:cubicBezTo>
                  <a:lnTo>
                    <a:pt x="790247" y="2830513"/>
                  </a:lnTo>
                  <a:cubicBezTo>
                    <a:pt x="747385" y="3042180"/>
                    <a:pt x="725690" y="3103298"/>
                    <a:pt x="726748" y="3162300"/>
                  </a:cubicBezTo>
                  <a:cubicBezTo>
                    <a:pt x="727806" y="3221302"/>
                    <a:pt x="793951" y="3167062"/>
                    <a:pt x="796597" y="3184525"/>
                  </a:cubicBezTo>
                  <a:cubicBezTo>
                    <a:pt x="799243" y="3201988"/>
                    <a:pt x="808769" y="3354917"/>
                    <a:pt x="783898" y="3394075"/>
                  </a:cubicBezTo>
                  <a:cubicBezTo>
                    <a:pt x="759027" y="3433233"/>
                    <a:pt x="770669" y="3412596"/>
                    <a:pt x="647373" y="3419475"/>
                  </a:cubicBezTo>
                  <a:cubicBezTo>
                    <a:pt x="606627" y="3531129"/>
                    <a:pt x="524606" y="3814233"/>
                    <a:pt x="498148" y="3937000"/>
                  </a:cubicBezTo>
                  <a:cubicBezTo>
                    <a:pt x="534132" y="4062412"/>
                    <a:pt x="520638" y="3974835"/>
                    <a:pt x="574348" y="4089400"/>
                  </a:cubicBezTo>
                  <a:cubicBezTo>
                    <a:pt x="524606" y="4261379"/>
                    <a:pt x="571173" y="4699000"/>
                    <a:pt x="485448" y="4905375"/>
                  </a:cubicBezTo>
                  <a:cubicBezTo>
                    <a:pt x="451581" y="5065183"/>
                    <a:pt x="359506" y="4920721"/>
                    <a:pt x="288598" y="4991100"/>
                  </a:cubicBezTo>
                  <a:cubicBezTo>
                    <a:pt x="236211" y="5029729"/>
                    <a:pt x="244148" y="5182658"/>
                    <a:pt x="206048" y="5238750"/>
                  </a:cubicBezTo>
                  <a:cubicBezTo>
                    <a:pt x="167948" y="5294842"/>
                    <a:pt x="94660" y="5254360"/>
                    <a:pt x="59999" y="5327650"/>
                  </a:cubicBezTo>
                  <a:cubicBezTo>
                    <a:pt x="8934" y="5620014"/>
                    <a:pt x="-4561" y="5733520"/>
                    <a:pt x="1260" y="5843587"/>
                  </a:cubicBezTo>
                  <a:cubicBezTo>
                    <a:pt x="5994" y="5933104"/>
                    <a:pt x="296800" y="5774531"/>
                    <a:pt x="380673" y="5759450"/>
                  </a:cubicBezTo>
                  <a:cubicBezTo>
                    <a:pt x="464546" y="5744369"/>
                    <a:pt x="452111" y="5830358"/>
                    <a:pt x="498148" y="5826125"/>
                  </a:cubicBezTo>
                  <a:cubicBezTo>
                    <a:pt x="544185" y="5821892"/>
                    <a:pt x="570114" y="5765006"/>
                    <a:pt x="656897" y="5734050"/>
                  </a:cubicBezTo>
                  <a:lnTo>
                    <a:pt x="1961822" y="5938837"/>
                  </a:lnTo>
                  <a:cubicBezTo>
                    <a:pt x="2203916" y="5987256"/>
                    <a:pt x="1918960" y="6081712"/>
                    <a:pt x="1957060" y="6115049"/>
                  </a:cubicBezTo>
                  <a:cubicBezTo>
                    <a:pt x="1995160" y="6148386"/>
                    <a:pt x="2148882" y="6091766"/>
                    <a:pt x="2190422" y="6138862"/>
                  </a:cubicBezTo>
                  <a:cubicBezTo>
                    <a:pt x="2231962" y="6185958"/>
                    <a:pt x="2105227" y="6341798"/>
                    <a:pt x="2107873" y="6423025"/>
                  </a:cubicBezTo>
                  <a:cubicBezTo>
                    <a:pt x="2110519" y="6504252"/>
                    <a:pt x="2196773" y="6621992"/>
                    <a:pt x="2238048" y="6642100"/>
                  </a:cubicBezTo>
                  <a:cubicBezTo>
                    <a:pt x="2279323" y="6662209"/>
                    <a:pt x="2289906" y="6519863"/>
                    <a:pt x="2320598" y="6486526"/>
                  </a:cubicBezTo>
                  <a:cubicBezTo>
                    <a:pt x="2351290" y="6453189"/>
                    <a:pt x="2404206" y="6479646"/>
                    <a:pt x="2422198" y="6442075"/>
                  </a:cubicBezTo>
                  <a:cubicBezTo>
                    <a:pt x="2440190" y="6404504"/>
                    <a:pt x="2471940" y="6361112"/>
                    <a:pt x="2472998" y="6261100"/>
                  </a:cubicBezTo>
                  <a:cubicBezTo>
                    <a:pt x="2474056" y="6161088"/>
                    <a:pt x="2399179" y="5924285"/>
                    <a:pt x="2428548" y="5842000"/>
                  </a:cubicBezTo>
                  <a:cubicBezTo>
                    <a:pt x="2483317" y="5791465"/>
                    <a:pt x="2520094" y="5827976"/>
                    <a:pt x="2604760" y="5767387"/>
                  </a:cubicBezTo>
                  <a:cubicBezTo>
                    <a:pt x="2704772" y="5572125"/>
                    <a:pt x="2583329" y="5302250"/>
                    <a:pt x="2803198" y="4727575"/>
                  </a:cubicBezTo>
                  <a:cubicBezTo>
                    <a:pt x="2916175" y="4375415"/>
                    <a:pt x="3172028" y="4265348"/>
                    <a:pt x="3479474" y="4035425"/>
                  </a:cubicBezTo>
                  <a:cubicBezTo>
                    <a:pt x="3623407" y="3821642"/>
                    <a:pt x="3448254" y="3304646"/>
                    <a:pt x="3527099" y="3013075"/>
                  </a:cubicBezTo>
                  <a:cubicBezTo>
                    <a:pt x="3605944" y="2721504"/>
                    <a:pt x="3808614" y="2663560"/>
                    <a:pt x="3819197" y="2457450"/>
                  </a:cubicBezTo>
                  <a:cubicBezTo>
                    <a:pt x="3829780" y="2251340"/>
                    <a:pt x="3712305" y="2036234"/>
                    <a:pt x="3590597" y="1776413"/>
                  </a:cubicBezTo>
                  <a:cubicBezTo>
                    <a:pt x="3423380" y="1286934"/>
                    <a:pt x="3437139" y="1540404"/>
                    <a:pt x="3603297" y="917575"/>
                  </a:cubicBezTo>
                  <a:lnTo>
                    <a:pt x="3681085" y="0"/>
                  </a:lnTo>
                  <a:close/>
                </a:path>
              </a:pathLst>
            </a:custGeom>
            <a:noFill/>
            <a:ln w="44450" cap="sq">
              <a:solidFill>
                <a:srgbClr val="FFFF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105" name="群組 104"/>
            <p:cNvGrpSpPr/>
            <p:nvPr/>
          </p:nvGrpSpPr>
          <p:grpSpPr>
            <a:xfrm>
              <a:off x="939039" y="994459"/>
              <a:ext cx="4200634" cy="1719441"/>
              <a:chOff x="939039" y="994459"/>
              <a:chExt cx="4200634" cy="1719441"/>
            </a:xfrm>
          </p:grpSpPr>
          <p:grpSp>
            <p:nvGrpSpPr>
              <p:cNvPr id="152" name="群組 151"/>
              <p:cNvGrpSpPr/>
              <p:nvPr/>
            </p:nvGrpSpPr>
            <p:grpSpPr>
              <a:xfrm>
                <a:off x="939039" y="994459"/>
                <a:ext cx="4200634" cy="1719441"/>
                <a:chOff x="666180" y="1353229"/>
                <a:chExt cx="4200634" cy="1719441"/>
              </a:xfrm>
            </p:grpSpPr>
            <p:sp>
              <p:nvSpPr>
                <p:cNvPr id="154" name="AutoShape 13"/>
                <p:cNvSpPr>
                  <a:spLocks noChangeArrowheads="1"/>
                </p:cNvSpPr>
                <p:nvPr/>
              </p:nvSpPr>
              <p:spPr bwMode="auto">
                <a:xfrm>
                  <a:off x="666180" y="1353229"/>
                  <a:ext cx="1816099" cy="677347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2">
                    <a:lumMod val="10000"/>
                    <a:lumOff val="90000"/>
                  </a:schemeClr>
                </a:solidFill>
                <a:ln w="44450" cmpd="dbl">
                  <a:solidFill>
                    <a:srgbClr val="3333FF"/>
                  </a:solidFill>
                  <a:round/>
                  <a:headEnd/>
                  <a:tailEnd/>
                </a:ln>
                <a:effectLst/>
                <a:extLst/>
              </p:spPr>
              <p:txBody>
                <a:bodyPr wrap="square" lIns="72000" tIns="54000" rIns="72000" bIns="54000" anchor="ctr">
                  <a:spAutoFit/>
                </a:bodyPr>
                <a:lstStyle/>
                <a:p>
                  <a:pPr algn="ctr" eaLnBrk="0" hangingPunct="0">
                    <a:spcAft>
                      <a:spcPts val="600"/>
                    </a:spcAft>
                  </a:pPr>
                  <a:r>
                    <a:rPr kumimoji="0" lang="zh-TW" altLang="en-US" sz="1400" b="1" dirty="0">
                      <a:solidFill>
                        <a:srgbClr val="3333FF"/>
                      </a:solidFill>
                      <a:latin typeface="Times New Roman" panose="02020603050405020304" pitchFamily="18" charset="0"/>
                      <a:ea typeface="微軟正黑體" pitchFamily="34" charset="-120"/>
                      <a:cs typeface="Times New Roman" panose="02020603050405020304" pitchFamily="18" charset="0"/>
                    </a:rPr>
                    <a:t>茶區</a:t>
                  </a:r>
                  <a:r>
                    <a:rPr kumimoji="0" lang="zh-TW" altLang="en-US" sz="1300" b="1" dirty="0">
                      <a:solidFill>
                        <a:srgbClr val="3333FF"/>
                      </a:solidFill>
                      <a:latin typeface="Times New Roman" panose="02020603050405020304" pitchFamily="18" charset="0"/>
                      <a:ea typeface="微軟正黑體" pitchFamily="34" charset="-120"/>
                      <a:cs typeface="Times New Roman" panose="02020603050405020304" pitchFamily="18" charset="0"/>
                    </a:rPr>
                    <a:t> </a:t>
                  </a:r>
                  <a:r>
                    <a:rPr kumimoji="0" lang="en-US" altLang="zh-TW" sz="1300" b="1" dirty="0">
                      <a:solidFill>
                        <a:srgbClr val="3333FF"/>
                      </a:solidFill>
                      <a:latin typeface="Times New Roman" panose="02020603050405020304" pitchFamily="18" charset="0"/>
                      <a:ea typeface="微軟正黑體" pitchFamily="34" charset="-120"/>
                      <a:cs typeface="Times New Roman" panose="02020603050405020304" pitchFamily="18" charset="0"/>
                    </a:rPr>
                    <a:t>[</a:t>
                  </a:r>
                  <a:r>
                    <a:rPr kumimoji="0" lang="zh-TW" altLang="en-US" sz="1300" b="1" dirty="0">
                      <a:solidFill>
                        <a:srgbClr val="3333FF"/>
                      </a:solidFill>
                      <a:latin typeface="Times New Roman" panose="02020603050405020304" pitchFamily="18" charset="0"/>
                      <a:ea typeface="微軟正黑體" pitchFamily="34" charset="-120"/>
                      <a:cs typeface="Times New Roman" panose="02020603050405020304" pitchFamily="18" charset="0"/>
                    </a:rPr>
                    <a:t>第一期</a:t>
                  </a:r>
                  <a:r>
                    <a:rPr kumimoji="0" lang="en-US" altLang="zh-TW" sz="1300" b="1" dirty="0">
                      <a:solidFill>
                        <a:srgbClr val="3333FF"/>
                      </a:solidFill>
                      <a:latin typeface="Times New Roman" panose="02020603050405020304" pitchFamily="18" charset="0"/>
                      <a:ea typeface="微軟正黑體" pitchFamily="34" charset="-120"/>
                      <a:cs typeface="Times New Roman" panose="02020603050405020304" pitchFamily="18" charset="0"/>
                    </a:rPr>
                    <a:t>]</a:t>
                  </a:r>
                </a:p>
                <a:p>
                  <a:pPr algn="ctr" eaLnBrk="0" hangingPunct="0"/>
                  <a:r>
                    <a:rPr kumimoji="0" lang="en-US" altLang="zh-TW" sz="1100" b="1" dirty="0">
                      <a:solidFill>
                        <a:srgbClr val="3333FF"/>
                      </a:solidFill>
                      <a:latin typeface="Times New Roman" panose="02020603050405020304" pitchFamily="18" charset="0"/>
                      <a:ea typeface="微軟正黑體" pitchFamily="34" charset="-120"/>
                      <a:cs typeface="Times New Roman" panose="02020603050405020304" pitchFamily="18" charset="0"/>
                    </a:rPr>
                    <a:t>(</a:t>
                  </a:r>
                  <a:r>
                    <a:rPr kumimoji="0" lang="zh-TW" altLang="en-US" sz="1100" b="1" dirty="0">
                      <a:solidFill>
                        <a:srgbClr val="3333FF"/>
                      </a:solidFill>
                      <a:latin typeface="Times New Roman" panose="02020603050405020304" pitchFamily="18" charset="0"/>
                      <a:ea typeface="微軟正黑體" pitchFamily="34" charset="-120"/>
                      <a:cs typeface="Times New Roman" panose="02020603050405020304" pitchFamily="18" charset="0"/>
                    </a:rPr>
                    <a:t>耕種面積約 </a:t>
                  </a:r>
                  <a:r>
                    <a:rPr kumimoji="0" lang="en-US" altLang="zh-TW" sz="1100" b="1" u="sng" dirty="0">
                      <a:solidFill>
                        <a:srgbClr val="3333FF"/>
                      </a:solidFill>
                      <a:latin typeface="Times New Roman" panose="02020603050405020304" pitchFamily="18" charset="0"/>
                      <a:ea typeface="微軟正黑體" pitchFamily="34" charset="-120"/>
                      <a:cs typeface="Times New Roman" panose="02020603050405020304" pitchFamily="18" charset="0"/>
                    </a:rPr>
                    <a:t>110.59</a:t>
                  </a:r>
                  <a:r>
                    <a:rPr kumimoji="0" lang="en-US" altLang="zh-TW" sz="1100" b="1" dirty="0">
                      <a:solidFill>
                        <a:srgbClr val="3333FF"/>
                      </a:solidFill>
                      <a:latin typeface="Times New Roman" panose="02020603050405020304" pitchFamily="18" charset="0"/>
                      <a:ea typeface="微軟正黑體" pitchFamily="34" charset="-120"/>
                      <a:cs typeface="Times New Roman" panose="02020603050405020304" pitchFamily="18" charset="0"/>
                    </a:rPr>
                    <a:t> </a:t>
                  </a:r>
                  <a:r>
                    <a:rPr kumimoji="0" lang="zh-TW" altLang="en-US" sz="1100" b="1" dirty="0">
                      <a:solidFill>
                        <a:srgbClr val="3333FF"/>
                      </a:solidFill>
                      <a:latin typeface="Times New Roman" panose="02020603050405020304" pitchFamily="18" charset="0"/>
                      <a:ea typeface="微軟正黑體" pitchFamily="34" charset="-120"/>
                      <a:cs typeface="Times New Roman" panose="02020603050405020304" pitchFamily="18" charset="0"/>
                    </a:rPr>
                    <a:t>公頃</a:t>
                  </a:r>
                  <a:r>
                    <a:rPr kumimoji="0" lang="en-US" altLang="zh-TW" sz="1100" b="1" dirty="0">
                      <a:solidFill>
                        <a:srgbClr val="3333FF"/>
                      </a:solidFill>
                      <a:latin typeface="Times New Roman" panose="02020603050405020304" pitchFamily="18" charset="0"/>
                      <a:ea typeface="微軟正黑體" pitchFamily="34" charset="-120"/>
                      <a:cs typeface="Times New Roman" panose="02020603050405020304" pitchFamily="18" charset="0"/>
                    </a:rPr>
                    <a:t>)</a:t>
                  </a:r>
                  <a:endParaRPr kumimoji="0" lang="zh-TW" altLang="en-US" sz="1400" b="1" dirty="0">
                    <a:solidFill>
                      <a:srgbClr val="3333FF"/>
                    </a:solidFill>
                    <a:latin typeface="Times New Roman" panose="02020603050405020304" pitchFamily="18" charset="0"/>
                    <a:ea typeface="微軟正黑體" pitchFamily="34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55" name="手繪多邊形 154"/>
                <p:cNvSpPr/>
                <p:nvPr/>
              </p:nvSpPr>
              <p:spPr>
                <a:xfrm>
                  <a:off x="2482278" y="1637466"/>
                  <a:ext cx="2384536" cy="1435204"/>
                </a:xfrm>
                <a:custGeom>
                  <a:avLst/>
                  <a:gdLst>
                    <a:gd name="connsiteX0" fmla="*/ 0 w 1540934"/>
                    <a:gd name="connsiteY0" fmla="*/ 0 h 237066"/>
                    <a:gd name="connsiteX1" fmla="*/ 694267 w 1540934"/>
                    <a:gd name="connsiteY1" fmla="*/ 0 h 237066"/>
                    <a:gd name="connsiteX2" fmla="*/ 1540934 w 1540934"/>
                    <a:gd name="connsiteY2" fmla="*/ 237066 h 2370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540934" h="237066">
                      <a:moveTo>
                        <a:pt x="0" y="0"/>
                      </a:moveTo>
                      <a:lnTo>
                        <a:pt x="694267" y="0"/>
                      </a:lnTo>
                      <a:lnTo>
                        <a:pt x="1540934" y="237066"/>
                      </a:lnTo>
                    </a:path>
                  </a:pathLst>
                </a:custGeom>
                <a:noFill/>
                <a:ln w="19050" cap="rnd">
                  <a:solidFill>
                    <a:schemeClr val="bg1"/>
                  </a:solidFill>
                  <a:tailEnd type="oval" w="med" len="sm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>
                    <a:solidFill>
                      <a:srgbClr val="00B050"/>
                    </a:solidFill>
                  </a:endParaRPr>
                </a:p>
              </p:txBody>
            </p:sp>
          </p:grpSp>
          <p:sp>
            <p:nvSpPr>
              <p:cNvPr id="153" name="手繪多邊形 152"/>
              <p:cNvSpPr/>
              <p:nvPr/>
            </p:nvSpPr>
            <p:spPr>
              <a:xfrm>
                <a:off x="2752725" y="1278696"/>
                <a:ext cx="176213" cy="0"/>
              </a:xfrm>
              <a:custGeom>
                <a:avLst/>
                <a:gdLst>
                  <a:gd name="connsiteX0" fmla="*/ 0 w 176213"/>
                  <a:gd name="connsiteY0" fmla="*/ 0 h 0"/>
                  <a:gd name="connsiteX1" fmla="*/ 176213 w 176213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76213">
                    <a:moveTo>
                      <a:pt x="0" y="0"/>
                    </a:moveTo>
                    <a:lnTo>
                      <a:pt x="176213" y="0"/>
                    </a:lnTo>
                  </a:path>
                </a:pathLst>
              </a:custGeom>
              <a:noFill/>
              <a:ln w="19050" cap="rnd">
                <a:solidFill>
                  <a:srgbClr val="3333FF"/>
                </a:solidFill>
                <a:tailEnd type="none" w="med" len="sm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rgbClr val="00B050"/>
                  </a:solidFill>
                </a:endParaRPr>
              </a:p>
            </p:txBody>
          </p:sp>
        </p:grpSp>
        <p:grpSp>
          <p:nvGrpSpPr>
            <p:cNvPr id="106" name="群組 105"/>
            <p:cNvGrpSpPr/>
            <p:nvPr/>
          </p:nvGrpSpPr>
          <p:grpSpPr>
            <a:xfrm>
              <a:off x="5974062" y="4656911"/>
              <a:ext cx="4123750" cy="1310195"/>
              <a:chOff x="5974062" y="4656911"/>
              <a:chExt cx="4123750" cy="1310195"/>
            </a:xfrm>
          </p:grpSpPr>
          <p:grpSp>
            <p:nvGrpSpPr>
              <p:cNvPr id="148" name="群組 147"/>
              <p:cNvGrpSpPr/>
              <p:nvPr/>
            </p:nvGrpSpPr>
            <p:grpSpPr>
              <a:xfrm>
                <a:off x="5974062" y="4656911"/>
                <a:ext cx="4123750" cy="1310195"/>
                <a:chOff x="-1641471" y="720380"/>
                <a:chExt cx="4123750" cy="1310195"/>
              </a:xfrm>
            </p:grpSpPr>
            <p:sp>
              <p:nvSpPr>
                <p:cNvPr id="150" name="AutoShape 13"/>
                <p:cNvSpPr>
                  <a:spLocks noChangeArrowheads="1"/>
                </p:cNvSpPr>
                <p:nvPr/>
              </p:nvSpPr>
              <p:spPr bwMode="auto">
                <a:xfrm>
                  <a:off x="666180" y="1353228"/>
                  <a:ext cx="1816099" cy="677347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2">
                    <a:lumMod val="10000"/>
                    <a:lumOff val="90000"/>
                  </a:schemeClr>
                </a:solidFill>
                <a:ln w="44450" cmpd="dbl">
                  <a:solidFill>
                    <a:srgbClr val="3333FF"/>
                  </a:solidFill>
                  <a:round/>
                  <a:headEnd/>
                  <a:tailEnd/>
                </a:ln>
                <a:effectLst/>
                <a:extLst/>
              </p:spPr>
              <p:txBody>
                <a:bodyPr wrap="square" lIns="72000" tIns="54000" rIns="72000" bIns="54000" anchor="ctr">
                  <a:spAutoFit/>
                </a:bodyPr>
                <a:lstStyle/>
                <a:p>
                  <a:pPr algn="ctr" eaLnBrk="0" hangingPunct="0">
                    <a:spcAft>
                      <a:spcPts val="600"/>
                    </a:spcAft>
                  </a:pPr>
                  <a:r>
                    <a:rPr kumimoji="0" lang="zh-TW" altLang="en-US" sz="14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茶區</a:t>
                  </a:r>
                  <a:r>
                    <a:rPr kumimoji="0" lang="zh-TW" altLang="en-US" sz="13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 </a:t>
                  </a:r>
                  <a:r>
                    <a:rPr kumimoji="0" lang="en-US" altLang="zh-TW" sz="13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[</a:t>
                  </a:r>
                  <a:r>
                    <a:rPr kumimoji="0" lang="zh-TW" altLang="en-US" sz="13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第三期</a:t>
                  </a:r>
                  <a:r>
                    <a:rPr kumimoji="0" lang="en-US" altLang="zh-TW" sz="13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]</a:t>
                  </a:r>
                </a:p>
                <a:p>
                  <a:pPr algn="ctr" eaLnBrk="0" hangingPunct="0"/>
                  <a:r>
                    <a:rPr kumimoji="0" lang="en-US" altLang="zh-TW" sz="11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(</a:t>
                  </a:r>
                  <a:r>
                    <a:rPr kumimoji="0" lang="zh-TW" altLang="en-US" sz="11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耕種面積約 </a:t>
                  </a:r>
                  <a:r>
                    <a:rPr kumimoji="0" lang="en-US" altLang="zh-TW" sz="1100" b="1" u="sng" dirty="0" smtClean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87.9</a:t>
                  </a:r>
                  <a:r>
                    <a:rPr kumimoji="0" lang="en-US" altLang="zh-TW" sz="1100" b="1" dirty="0" smtClean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 </a:t>
                  </a:r>
                  <a:r>
                    <a:rPr kumimoji="0" lang="zh-TW" altLang="en-US" sz="11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公頃</a:t>
                  </a:r>
                  <a:r>
                    <a:rPr kumimoji="0" lang="en-US" altLang="zh-TW" sz="11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)</a:t>
                  </a:r>
                  <a:endParaRPr kumimoji="0" lang="zh-TW" altLang="en-US" sz="1400" b="1" dirty="0">
                    <a:solidFill>
                      <a:srgbClr val="3333FF"/>
                    </a:solidFill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151" name="手繪多邊形 150"/>
                <p:cNvSpPr/>
                <p:nvPr/>
              </p:nvSpPr>
              <p:spPr>
                <a:xfrm flipH="1" flipV="1">
                  <a:off x="-1641471" y="720380"/>
                  <a:ext cx="2307649" cy="917085"/>
                </a:xfrm>
                <a:custGeom>
                  <a:avLst/>
                  <a:gdLst>
                    <a:gd name="connsiteX0" fmla="*/ 0 w 1540934"/>
                    <a:gd name="connsiteY0" fmla="*/ 0 h 237066"/>
                    <a:gd name="connsiteX1" fmla="*/ 694267 w 1540934"/>
                    <a:gd name="connsiteY1" fmla="*/ 0 h 237066"/>
                    <a:gd name="connsiteX2" fmla="*/ 1540934 w 1540934"/>
                    <a:gd name="connsiteY2" fmla="*/ 237066 h 2370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540934" h="237066">
                      <a:moveTo>
                        <a:pt x="0" y="0"/>
                      </a:moveTo>
                      <a:lnTo>
                        <a:pt x="694267" y="0"/>
                      </a:lnTo>
                      <a:lnTo>
                        <a:pt x="1540934" y="237066"/>
                      </a:lnTo>
                    </a:path>
                  </a:pathLst>
                </a:custGeom>
                <a:noFill/>
                <a:ln w="19050" cap="rnd">
                  <a:solidFill>
                    <a:schemeClr val="bg1"/>
                  </a:solidFill>
                  <a:tailEnd type="oval" w="med" len="sm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>
                    <a:solidFill>
                      <a:srgbClr val="00B050"/>
                    </a:solidFill>
                  </a:endParaRPr>
                </a:p>
              </p:txBody>
            </p:sp>
          </p:grpSp>
          <p:sp>
            <p:nvSpPr>
              <p:cNvPr id="149" name="手繪多邊形 148"/>
              <p:cNvSpPr/>
              <p:nvPr/>
            </p:nvSpPr>
            <p:spPr>
              <a:xfrm>
                <a:off x="7285739" y="5577198"/>
                <a:ext cx="995974" cy="75641"/>
              </a:xfrm>
              <a:custGeom>
                <a:avLst/>
                <a:gdLst>
                  <a:gd name="connsiteX0" fmla="*/ 0 w 176213"/>
                  <a:gd name="connsiteY0" fmla="*/ 0 h 0"/>
                  <a:gd name="connsiteX1" fmla="*/ 176213 w 176213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76213">
                    <a:moveTo>
                      <a:pt x="0" y="0"/>
                    </a:moveTo>
                    <a:lnTo>
                      <a:pt x="176213" y="0"/>
                    </a:lnTo>
                  </a:path>
                </a:pathLst>
              </a:custGeom>
              <a:noFill/>
              <a:ln w="19050" cap="rnd">
                <a:solidFill>
                  <a:srgbClr val="3333FF"/>
                </a:solidFill>
                <a:tailEnd type="none" w="med" len="sm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rgbClr val="00B050"/>
                  </a:solidFill>
                </a:endParaRPr>
              </a:p>
            </p:txBody>
          </p:sp>
        </p:grpSp>
        <p:grpSp>
          <p:nvGrpSpPr>
            <p:cNvPr id="107" name="群組 106"/>
            <p:cNvGrpSpPr/>
            <p:nvPr/>
          </p:nvGrpSpPr>
          <p:grpSpPr>
            <a:xfrm>
              <a:off x="778134" y="5300530"/>
              <a:ext cx="3985992" cy="1597052"/>
              <a:chOff x="778134" y="5300530"/>
              <a:chExt cx="3985992" cy="1597052"/>
            </a:xfrm>
          </p:grpSpPr>
          <p:grpSp>
            <p:nvGrpSpPr>
              <p:cNvPr id="144" name="群組 143"/>
              <p:cNvGrpSpPr/>
              <p:nvPr/>
            </p:nvGrpSpPr>
            <p:grpSpPr>
              <a:xfrm>
                <a:off x="778134" y="5300530"/>
                <a:ext cx="3985992" cy="1597052"/>
                <a:chOff x="666180" y="433523"/>
                <a:chExt cx="3985992" cy="1597052"/>
              </a:xfrm>
            </p:grpSpPr>
            <p:sp>
              <p:nvSpPr>
                <p:cNvPr id="146" name="AutoShape 13"/>
                <p:cNvSpPr>
                  <a:spLocks noChangeArrowheads="1"/>
                </p:cNvSpPr>
                <p:nvPr/>
              </p:nvSpPr>
              <p:spPr bwMode="auto">
                <a:xfrm>
                  <a:off x="666180" y="1353228"/>
                  <a:ext cx="1816099" cy="677347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2">
                    <a:lumMod val="10000"/>
                    <a:lumOff val="90000"/>
                  </a:schemeClr>
                </a:solidFill>
                <a:ln w="44450" cmpd="dbl">
                  <a:solidFill>
                    <a:srgbClr val="3333FF"/>
                  </a:solidFill>
                  <a:round/>
                  <a:headEnd/>
                  <a:tailEnd/>
                </a:ln>
                <a:effectLst/>
                <a:extLst/>
              </p:spPr>
              <p:txBody>
                <a:bodyPr wrap="square" lIns="72000" tIns="54000" rIns="72000" bIns="54000" anchor="ctr">
                  <a:spAutoFit/>
                </a:bodyPr>
                <a:lstStyle/>
                <a:p>
                  <a:pPr algn="ctr" eaLnBrk="0" hangingPunct="0">
                    <a:spcAft>
                      <a:spcPts val="600"/>
                    </a:spcAft>
                  </a:pPr>
                  <a:r>
                    <a:rPr kumimoji="0" lang="zh-TW" altLang="en-US" sz="14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茶區</a:t>
                  </a:r>
                  <a:r>
                    <a:rPr kumimoji="0" lang="zh-TW" altLang="en-US" sz="13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 </a:t>
                  </a:r>
                  <a:r>
                    <a:rPr kumimoji="0" lang="en-US" altLang="zh-TW" sz="13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[</a:t>
                  </a:r>
                  <a:r>
                    <a:rPr kumimoji="0" lang="zh-TW" altLang="en-US" sz="13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第四期</a:t>
                  </a:r>
                  <a:r>
                    <a:rPr kumimoji="0" lang="en-US" altLang="zh-TW" sz="13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]</a:t>
                  </a:r>
                </a:p>
                <a:p>
                  <a:pPr algn="ctr" eaLnBrk="0" hangingPunct="0"/>
                  <a:r>
                    <a:rPr kumimoji="0" lang="en-US" altLang="zh-TW" sz="11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(</a:t>
                  </a:r>
                  <a:r>
                    <a:rPr kumimoji="0" lang="zh-TW" altLang="en-US" sz="11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耕種面積約 </a:t>
                  </a:r>
                  <a:r>
                    <a:rPr kumimoji="0" lang="en-US" altLang="zh-TW" sz="1100" b="1" u="sng" smtClean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129.18</a:t>
                  </a:r>
                  <a:r>
                    <a:rPr kumimoji="0" lang="en-US" altLang="zh-TW" sz="1100" b="1" smtClean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 </a:t>
                  </a:r>
                  <a:r>
                    <a:rPr kumimoji="0" lang="zh-TW" altLang="en-US" sz="11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公頃</a:t>
                  </a:r>
                  <a:r>
                    <a:rPr kumimoji="0" lang="en-US" altLang="zh-TW" sz="11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)</a:t>
                  </a:r>
                  <a:endParaRPr kumimoji="0" lang="zh-TW" altLang="en-US" sz="1400" b="1" dirty="0">
                    <a:solidFill>
                      <a:srgbClr val="3333FF"/>
                    </a:solidFill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147" name="手繪多邊形 146"/>
                <p:cNvSpPr/>
                <p:nvPr/>
              </p:nvSpPr>
              <p:spPr>
                <a:xfrm flipV="1">
                  <a:off x="2482278" y="433523"/>
                  <a:ext cx="2169894" cy="1203943"/>
                </a:xfrm>
                <a:custGeom>
                  <a:avLst/>
                  <a:gdLst>
                    <a:gd name="connsiteX0" fmla="*/ 0 w 1540934"/>
                    <a:gd name="connsiteY0" fmla="*/ 0 h 237066"/>
                    <a:gd name="connsiteX1" fmla="*/ 694267 w 1540934"/>
                    <a:gd name="connsiteY1" fmla="*/ 0 h 237066"/>
                    <a:gd name="connsiteX2" fmla="*/ 1540934 w 1540934"/>
                    <a:gd name="connsiteY2" fmla="*/ 237066 h 2370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540934" h="237066">
                      <a:moveTo>
                        <a:pt x="0" y="0"/>
                      </a:moveTo>
                      <a:lnTo>
                        <a:pt x="694267" y="0"/>
                      </a:lnTo>
                      <a:lnTo>
                        <a:pt x="1540934" y="237066"/>
                      </a:lnTo>
                    </a:path>
                  </a:pathLst>
                </a:custGeom>
                <a:noFill/>
                <a:ln w="19050" cap="rnd">
                  <a:solidFill>
                    <a:schemeClr val="bg1"/>
                  </a:solidFill>
                  <a:tailEnd type="oval" w="med" len="sm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>
                    <a:solidFill>
                      <a:srgbClr val="00B050"/>
                    </a:solidFill>
                  </a:endParaRPr>
                </a:p>
              </p:txBody>
            </p:sp>
          </p:grpSp>
          <p:sp>
            <p:nvSpPr>
              <p:cNvPr id="145" name="手繪多邊形 144"/>
              <p:cNvSpPr/>
              <p:nvPr/>
            </p:nvSpPr>
            <p:spPr>
              <a:xfrm>
                <a:off x="2594232" y="6501245"/>
                <a:ext cx="334706" cy="45719"/>
              </a:xfrm>
              <a:custGeom>
                <a:avLst/>
                <a:gdLst>
                  <a:gd name="connsiteX0" fmla="*/ 0 w 176213"/>
                  <a:gd name="connsiteY0" fmla="*/ 0 h 0"/>
                  <a:gd name="connsiteX1" fmla="*/ 176213 w 176213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76213">
                    <a:moveTo>
                      <a:pt x="0" y="0"/>
                    </a:moveTo>
                    <a:lnTo>
                      <a:pt x="176213" y="0"/>
                    </a:lnTo>
                  </a:path>
                </a:pathLst>
              </a:custGeom>
              <a:noFill/>
              <a:ln w="19050" cap="rnd">
                <a:solidFill>
                  <a:srgbClr val="3333FF"/>
                </a:solidFill>
                <a:tailEnd type="none" w="med" len="sm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rgbClr val="00B050"/>
                  </a:solidFill>
                </a:endParaRPr>
              </a:p>
            </p:txBody>
          </p:sp>
        </p:grpSp>
        <p:grpSp>
          <p:nvGrpSpPr>
            <p:cNvPr id="108" name="群組 107"/>
            <p:cNvGrpSpPr/>
            <p:nvPr/>
          </p:nvGrpSpPr>
          <p:grpSpPr>
            <a:xfrm>
              <a:off x="6212749" y="1261138"/>
              <a:ext cx="4018481" cy="1719440"/>
              <a:chOff x="6212749" y="1261138"/>
              <a:chExt cx="4018481" cy="1719440"/>
            </a:xfrm>
          </p:grpSpPr>
          <p:grpSp>
            <p:nvGrpSpPr>
              <p:cNvPr id="140" name="群組 139"/>
              <p:cNvGrpSpPr/>
              <p:nvPr/>
            </p:nvGrpSpPr>
            <p:grpSpPr>
              <a:xfrm>
                <a:off x="6212749" y="1261138"/>
                <a:ext cx="4018481" cy="1719440"/>
                <a:chOff x="-1536202" y="1353230"/>
                <a:chExt cx="4018481" cy="1719440"/>
              </a:xfrm>
            </p:grpSpPr>
            <p:sp>
              <p:nvSpPr>
                <p:cNvPr id="142" name="AutoShape 13"/>
                <p:cNvSpPr>
                  <a:spLocks noChangeArrowheads="1"/>
                </p:cNvSpPr>
                <p:nvPr/>
              </p:nvSpPr>
              <p:spPr bwMode="auto">
                <a:xfrm>
                  <a:off x="666180" y="1353230"/>
                  <a:ext cx="1816099" cy="677347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2">
                    <a:lumMod val="10000"/>
                    <a:lumOff val="90000"/>
                  </a:schemeClr>
                </a:solidFill>
                <a:ln w="44450" cmpd="dbl">
                  <a:solidFill>
                    <a:srgbClr val="3333FF"/>
                  </a:solidFill>
                  <a:round/>
                  <a:headEnd/>
                  <a:tailEnd/>
                </a:ln>
                <a:effectLst/>
                <a:extLst/>
              </p:spPr>
              <p:txBody>
                <a:bodyPr wrap="square" lIns="72000" tIns="54000" rIns="72000" bIns="54000" anchor="ctr">
                  <a:spAutoFit/>
                </a:bodyPr>
                <a:lstStyle/>
                <a:p>
                  <a:pPr algn="ctr" eaLnBrk="0" hangingPunct="0">
                    <a:spcAft>
                      <a:spcPts val="600"/>
                    </a:spcAft>
                  </a:pPr>
                  <a:r>
                    <a:rPr kumimoji="0" lang="zh-TW" altLang="en-US" sz="14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茶區</a:t>
                  </a:r>
                  <a:r>
                    <a:rPr kumimoji="0" lang="zh-TW" altLang="en-US" sz="13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 </a:t>
                  </a:r>
                  <a:r>
                    <a:rPr kumimoji="0" lang="en-US" altLang="zh-TW" sz="13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[</a:t>
                  </a:r>
                  <a:r>
                    <a:rPr kumimoji="0" lang="zh-TW" altLang="en-US" sz="13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第</a:t>
                  </a:r>
                  <a:r>
                    <a:rPr lang="zh-TW" altLang="en-US" sz="13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二</a:t>
                  </a:r>
                  <a:r>
                    <a:rPr kumimoji="0" lang="zh-TW" altLang="en-US" sz="13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期</a:t>
                  </a:r>
                  <a:r>
                    <a:rPr kumimoji="0" lang="en-US" altLang="zh-TW" sz="13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]</a:t>
                  </a:r>
                </a:p>
                <a:p>
                  <a:pPr algn="ctr" eaLnBrk="0" hangingPunct="0"/>
                  <a:r>
                    <a:rPr kumimoji="0" lang="en-US" altLang="zh-TW" sz="11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(</a:t>
                  </a:r>
                  <a:r>
                    <a:rPr kumimoji="0" lang="zh-TW" altLang="en-US" sz="11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耕種面積約 </a:t>
                  </a:r>
                  <a:r>
                    <a:rPr kumimoji="0" lang="en-US" altLang="zh-TW" sz="1100" b="1" u="sng" dirty="0" smtClean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125.33</a:t>
                  </a:r>
                  <a:r>
                    <a:rPr kumimoji="0" lang="en-US" altLang="zh-TW" sz="1100" b="1" dirty="0" smtClean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 </a:t>
                  </a:r>
                  <a:r>
                    <a:rPr kumimoji="0" lang="zh-TW" altLang="en-US" sz="11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公頃</a:t>
                  </a:r>
                  <a:r>
                    <a:rPr kumimoji="0" lang="en-US" altLang="zh-TW" sz="1100" b="1" dirty="0">
                      <a:solidFill>
                        <a:srgbClr val="3333FF"/>
                      </a:solidFill>
                      <a:latin typeface="微軟正黑體" pitchFamily="34" charset="-120"/>
                      <a:ea typeface="微軟正黑體" pitchFamily="34" charset="-120"/>
                    </a:rPr>
                    <a:t>)</a:t>
                  </a:r>
                  <a:endParaRPr kumimoji="0" lang="zh-TW" altLang="en-US" sz="1400" b="1" dirty="0">
                    <a:solidFill>
                      <a:srgbClr val="3333FF"/>
                    </a:solidFill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143" name="手繪多邊形 142"/>
                <p:cNvSpPr/>
                <p:nvPr/>
              </p:nvSpPr>
              <p:spPr>
                <a:xfrm flipH="1">
                  <a:off x="-1536202" y="1637466"/>
                  <a:ext cx="2202381" cy="1435204"/>
                </a:xfrm>
                <a:custGeom>
                  <a:avLst/>
                  <a:gdLst>
                    <a:gd name="connsiteX0" fmla="*/ 0 w 1540934"/>
                    <a:gd name="connsiteY0" fmla="*/ 0 h 237066"/>
                    <a:gd name="connsiteX1" fmla="*/ 694267 w 1540934"/>
                    <a:gd name="connsiteY1" fmla="*/ 0 h 237066"/>
                    <a:gd name="connsiteX2" fmla="*/ 1540934 w 1540934"/>
                    <a:gd name="connsiteY2" fmla="*/ 237066 h 2370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540934" h="237066">
                      <a:moveTo>
                        <a:pt x="0" y="0"/>
                      </a:moveTo>
                      <a:lnTo>
                        <a:pt x="694267" y="0"/>
                      </a:lnTo>
                      <a:lnTo>
                        <a:pt x="1540934" y="237066"/>
                      </a:lnTo>
                    </a:path>
                  </a:pathLst>
                </a:custGeom>
                <a:noFill/>
                <a:ln w="19050" cap="rnd">
                  <a:solidFill>
                    <a:schemeClr val="bg1"/>
                  </a:solidFill>
                  <a:tailEnd type="oval" w="med" len="sm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>
                    <a:solidFill>
                      <a:srgbClr val="00B050"/>
                    </a:solidFill>
                  </a:endParaRPr>
                </a:p>
              </p:txBody>
            </p:sp>
          </p:grpSp>
          <p:sp>
            <p:nvSpPr>
              <p:cNvPr id="141" name="手繪多邊形 140"/>
              <p:cNvSpPr/>
              <p:nvPr/>
            </p:nvSpPr>
            <p:spPr>
              <a:xfrm>
                <a:off x="7284244" y="1540669"/>
                <a:ext cx="1147762" cy="164306"/>
              </a:xfrm>
              <a:custGeom>
                <a:avLst/>
                <a:gdLst>
                  <a:gd name="connsiteX0" fmla="*/ 1147762 w 1147762"/>
                  <a:gd name="connsiteY0" fmla="*/ 0 h 164306"/>
                  <a:gd name="connsiteX1" fmla="*/ 142875 w 1147762"/>
                  <a:gd name="connsiteY1" fmla="*/ 0 h 164306"/>
                  <a:gd name="connsiteX2" fmla="*/ 0 w 1147762"/>
                  <a:gd name="connsiteY2" fmla="*/ 164306 h 164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47762" h="164306">
                    <a:moveTo>
                      <a:pt x="1147762" y="0"/>
                    </a:moveTo>
                    <a:lnTo>
                      <a:pt x="142875" y="0"/>
                    </a:lnTo>
                    <a:lnTo>
                      <a:pt x="0" y="164306"/>
                    </a:lnTo>
                  </a:path>
                </a:pathLst>
              </a:custGeom>
              <a:noFill/>
              <a:ln w="19050" cap="rnd">
                <a:solidFill>
                  <a:srgbClr val="3333FF"/>
                </a:solidFill>
                <a:tailEnd type="none" w="med" len="sm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rgbClr val="00B050"/>
                  </a:solidFill>
                </a:endParaRPr>
              </a:p>
            </p:txBody>
          </p:sp>
        </p:grpSp>
        <p:sp>
          <p:nvSpPr>
            <p:cNvPr id="109" name="矩形 108"/>
            <p:cNvSpPr/>
            <p:nvPr/>
          </p:nvSpPr>
          <p:spPr>
            <a:xfrm>
              <a:off x="7566934" y="6273527"/>
              <a:ext cx="2664296" cy="831787"/>
            </a:xfrm>
            <a:prstGeom prst="rect">
              <a:avLst/>
            </a:prstGeom>
            <a:noFill/>
            <a:ln w="50800" cmpd="thickThin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eaLnBrk="0" hangingPunct="0">
                <a:spcAft>
                  <a:spcPts val="600"/>
                </a:spcAft>
              </a:pPr>
              <a:r>
                <a:rPr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老埤農場茶區範圍</a:t>
              </a:r>
              <a:endParaRPr lang="en-US" altLang="zh-TW" sz="1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eaLnBrk="0" hangingPunct="0">
                <a:spcAft>
                  <a:spcPts val="600"/>
                </a:spcAft>
              </a:pPr>
              <a:r>
                <a:rPr lang="zh-TW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種植總面積約  </a:t>
              </a:r>
              <a:r>
                <a:rPr lang="en-US" altLang="zh-TW" sz="1400" b="1" u="sng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nkGothic Md BT" panose="020B0807020203060204" pitchFamily="34" charset="0"/>
                  <a:ea typeface="微軟正黑體" pitchFamily="34" charset="-120"/>
                </a:rPr>
                <a:t>453</a:t>
              </a:r>
              <a:r>
                <a:rPr lang="zh-TW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 </a:t>
              </a:r>
              <a:r>
                <a:rPr lang="zh-TW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公頃</a:t>
              </a:r>
            </a:p>
          </p:txBody>
        </p:sp>
        <p:grpSp>
          <p:nvGrpSpPr>
            <p:cNvPr id="110" name="群組 109"/>
            <p:cNvGrpSpPr/>
            <p:nvPr/>
          </p:nvGrpSpPr>
          <p:grpSpPr>
            <a:xfrm>
              <a:off x="778134" y="2253759"/>
              <a:ext cx="3584316" cy="1432416"/>
              <a:chOff x="778134" y="2453242"/>
              <a:chExt cx="3584316" cy="1432416"/>
            </a:xfrm>
          </p:grpSpPr>
          <p:grpSp>
            <p:nvGrpSpPr>
              <p:cNvPr id="136" name="群組 135"/>
              <p:cNvGrpSpPr/>
              <p:nvPr/>
            </p:nvGrpSpPr>
            <p:grpSpPr>
              <a:xfrm>
                <a:off x="778134" y="2453242"/>
                <a:ext cx="3584316" cy="1432416"/>
                <a:chOff x="594172" y="1371492"/>
                <a:chExt cx="3584316" cy="1432416"/>
              </a:xfrm>
            </p:grpSpPr>
            <p:sp>
              <p:nvSpPr>
                <p:cNvPr id="138" name="AutoShape 13"/>
                <p:cNvSpPr>
                  <a:spLocks noChangeArrowheads="1"/>
                </p:cNvSpPr>
                <p:nvPr/>
              </p:nvSpPr>
              <p:spPr bwMode="auto">
                <a:xfrm>
                  <a:off x="594172" y="1371492"/>
                  <a:ext cx="1888107" cy="64082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CC">
                    <a:alpha val="34902"/>
                  </a:srgbClr>
                </a:solidFill>
                <a:ln w="44450" cmpd="dbl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/>
              </p:spPr>
              <p:txBody>
                <a:bodyPr wrap="square" lIns="72000" tIns="54000" rIns="72000" bIns="54000" anchor="ctr">
                  <a:spAutoFit/>
                </a:bodyPr>
                <a:lstStyle/>
                <a:p>
                  <a:pPr algn="ctr" eaLnBrk="0" hangingPunct="0"/>
                  <a:r>
                    <a:rPr kumimoji="0" lang="zh-TW" altLang="en-US" sz="1400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軟正黑體" pitchFamily="34" charset="-120"/>
                      <a:ea typeface="微軟正黑體" pitchFamily="34" charset="-120"/>
                    </a:rPr>
                    <a:t>屏東分公司</a:t>
                  </a:r>
                  <a:r>
                    <a:rPr kumimoji="0" lang="en-US" altLang="zh-TW" sz="1400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軟正黑體" pitchFamily="34" charset="-120"/>
                      <a:ea typeface="微軟正黑體" pitchFamily="34" charset="-120"/>
                    </a:rPr>
                    <a:t>/</a:t>
                  </a:r>
                  <a:r>
                    <a:rPr kumimoji="0" lang="zh-TW" altLang="en-US" sz="1400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軟正黑體" pitchFamily="34" charset="-120"/>
                      <a:ea typeface="微軟正黑體" pitchFamily="34" charset="-120"/>
                    </a:rPr>
                    <a:t>老埤農場</a:t>
                  </a:r>
                  <a:r>
                    <a:rPr kumimoji="0" lang="en-US" altLang="zh-TW" sz="1400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軟正黑體" pitchFamily="34" charset="-120"/>
                      <a:ea typeface="微軟正黑體" pitchFamily="34" charset="-120"/>
                    </a:rPr>
                    <a:t>[</a:t>
                  </a:r>
                  <a:r>
                    <a:rPr kumimoji="0" lang="zh-TW" altLang="en-US" sz="1400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軟正黑體" pitchFamily="34" charset="-120"/>
                      <a:ea typeface="微軟正黑體" pitchFamily="34" charset="-120"/>
                    </a:rPr>
                    <a:t> 辦公室 </a:t>
                  </a:r>
                  <a:r>
                    <a:rPr kumimoji="0" lang="en-US" altLang="zh-TW" sz="1400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軟正黑體" pitchFamily="34" charset="-120"/>
                      <a:ea typeface="微軟正黑體" pitchFamily="34" charset="-120"/>
                    </a:rPr>
                    <a:t>]</a:t>
                  </a:r>
                  <a:endParaRPr kumimoji="0" lang="zh-TW" altLang="en-US" sz="1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139" name="手繪多邊形 138"/>
                <p:cNvSpPr/>
                <p:nvPr/>
              </p:nvSpPr>
              <p:spPr>
                <a:xfrm>
                  <a:off x="2482277" y="1637466"/>
                  <a:ext cx="1696211" cy="1166442"/>
                </a:xfrm>
                <a:custGeom>
                  <a:avLst/>
                  <a:gdLst>
                    <a:gd name="connsiteX0" fmla="*/ 0 w 1540934"/>
                    <a:gd name="connsiteY0" fmla="*/ 0 h 237066"/>
                    <a:gd name="connsiteX1" fmla="*/ 694267 w 1540934"/>
                    <a:gd name="connsiteY1" fmla="*/ 0 h 237066"/>
                    <a:gd name="connsiteX2" fmla="*/ 1540934 w 1540934"/>
                    <a:gd name="connsiteY2" fmla="*/ 237066 h 2370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540934" h="237066">
                      <a:moveTo>
                        <a:pt x="0" y="0"/>
                      </a:moveTo>
                      <a:lnTo>
                        <a:pt x="694267" y="0"/>
                      </a:lnTo>
                      <a:lnTo>
                        <a:pt x="1540934" y="237066"/>
                      </a:lnTo>
                    </a:path>
                  </a:pathLst>
                </a:custGeom>
                <a:noFill/>
                <a:ln w="15875" cap="rnd">
                  <a:solidFill>
                    <a:schemeClr val="tx1"/>
                  </a:solidFill>
                  <a:tailEnd type="none" w="sm" len="sm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>
                    <a:solidFill>
                      <a:srgbClr val="3333FF"/>
                    </a:solidFill>
                  </a:endParaRPr>
                </a:p>
              </p:txBody>
            </p:sp>
          </p:grpSp>
          <p:sp>
            <p:nvSpPr>
              <p:cNvPr id="137" name="手繪多邊形 136"/>
              <p:cNvSpPr/>
              <p:nvPr/>
            </p:nvSpPr>
            <p:spPr>
              <a:xfrm>
                <a:off x="2933700" y="2717800"/>
                <a:ext cx="1428750" cy="1167858"/>
              </a:xfrm>
              <a:custGeom>
                <a:avLst/>
                <a:gdLst>
                  <a:gd name="connsiteX0" fmla="*/ 0 w 1428750"/>
                  <a:gd name="connsiteY0" fmla="*/ 0 h 952500"/>
                  <a:gd name="connsiteX1" fmla="*/ 501650 w 1428750"/>
                  <a:gd name="connsiteY1" fmla="*/ 0 h 952500"/>
                  <a:gd name="connsiteX2" fmla="*/ 1428750 w 1428750"/>
                  <a:gd name="connsiteY2" fmla="*/ 952500 h 952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28750" h="952500">
                    <a:moveTo>
                      <a:pt x="0" y="0"/>
                    </a:moveTo>
                    <a:lnTo>
                      <a:pt x="501650" y="0"/>
                    </a:lnTo>
                    <a:lnTo>
                      <a:pt x="1428750" y="952500"/>
                    </a:lnTo>
                  </a:path>
                </a:pathLst>
              </a:custGeom>
              <a:noFill/>
              <a:ln w="19050"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grpSp>
          <p:nvGrpSpPr>
            <p:cNvPr id="111" name="群組 110"/>
            <p:cNvGrpSpPr/>
            <p:nvPr/>
          </p:nvGrpSpPr>
          <p:grpSpPr>
            <a:xfrm>
              <a:off x="1026220" y="3623953"/>
              <a:ext cx="3256855" cy="384344"/>
              <a:chOff x="1026220" y="3323885"/>
              <a:chExt cx="3256855" cy="384344"/>
            </a:xfrm>
          </p:grpSpPr>
          <p:grpSp>
            <p:nvGrpSpPr>
              <p:cNvPr id="132" name="群組 131"/>
              <p:cNvGrpSpPr/>
              <p:nvPr/>
            </p:nvGrpSpPr>
            <p:grpSpPr>
              <a:xfrm>
                <a:off x="1026220" y="3323885"/>
                <a:ext cx="3244156" cy="384344"/>
                <a:chOff x="854300" y="1499730"/>
                <a:chExt cx="3244156" cy="384344"/>
              </a:xfrm>
            </p:grpSpPr>
            <p:sp>
              <p:nvSpPr>
                <p:cNvPr id="134" name="AutoShape 13"/>
                <p:cNvSpPr>
                  <a:spLocks noChangeArrowheads="1"/>
                </p:cNvSpPr>
                <p:nvPr/>
              </p:nvSpPr>
              <p:spPr bwMode="auto">
                <a:xfrm>
                  <a:off x="854300" y="1499730"/>
                  <a:ext cx="1627979" cy="38434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CC">
                    <a:alpha val="34902"/>
                  </a:srgbClr>
                </a:solidFill>
                <a:ln w="44450" cmpd="dbl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/>
              </p:spPr>
              <p:txBody>
                <a:bodyPr wrap="square" lIns="72000" tIns="54000" rIns="72000" bIns="54000" anchor="ctr">
                  <a:spAutoFit/>
                </a:bodyPr>
                <a:lstStyle/>
                <a:p>
                  <a:pPr algn="ctr" eaLnBrk="0" hangingPunct="0"/>
                  <a:r>
                    <a:rPr kumimoji="0" lang="zh-TW" altLang="en-US" sz="1400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軟正黑體" pitchFamily="34" charset="-120"/>
                      <a:ea typeface="微軟正黑體" pitchFamily="34" charset="-120"/>
                    </a:rPr>
                    <a:t>老埤農場苗圃</a:t>
                  </a:r>
                </a:p>
              </p:txBody>
            </p:sp>
            <p:sp>
              <p:nvSpPr>
                <p:cNvPr id="135" name="手繪多邊形 134"/>
                <p:cNvSpPr/>
                <p:nvPr/>
              </p:nvSpPr>
              <p:spPr>
                <a:xfrm>
                  <a:off x="2482278" y="1637466"/>
                  <a:ext cx="1616178" cy="118161"/>
                </a:xfrm>
                <a:custGeom>
                  <a:avLst/>
                  <a:gdLst>
                    <a:gd name="connsiteX0" fmla="*/ 0 w 1540934"/>
                    <a:gd name="connsiteY0" fmla="*/ 0 h 237066"/>
                    <a:gd name="connsiteX1" fmla="*/ 694267 w 1540934"/>
                    <a:gd name="connsiteY1" fmla="*/ 0 h 237066"/>
                    <a:gd name="connsiteX2" fmla="*/ 1540934 w 1540934"/>
                    <a:gd name="connsiteY2" fmla="*/ 237066 h 2370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540934" h="237066">
                      <a:moveTo>
                        <a:pt x="0" y="0"/>
                      </a:moveTo>
                      <a:lnTo>
                        <a:pt x="694267" y="0"/>
                      </a:lnTo>
                      <a:lnTo>
                        <a:pt x="1540934" y="237066"/>
                      </a:lnTo>
                    </a:path>
                  </a:pathLst>
                </a:custGeom>
                <a:noFill/>
                <a:ln w="15875" cap="rnd">
                  <a:solidFill>
                    <a:schemeClr val="tx1"/>
                  </a:solidFill>
                  <a:tailEnd type="none" w="sm" len="sm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>
                    <a:solidFill>
                      <a:srgbClr val="3333FF"/>
                    </a:solidFill>
                  </a:endParaRPr>
                </a:p>
              </p:txBody>
            </p:sp>
          </p:grpSp>
          <p:sp>
            <p:nvSpPr>
              <p:cNvPr id="133" name="手繪多邊形 132"/>
              <p:cNvSpPr/>
              <p:nvPr/>
            </p:nvSpPr>
            <p:spPr>
              <a:xfrm>
                <a:off x="2928938" y="3459957"/>
                <a:ext cx="1354137" cy="119826"/>
              </a:xfrm>
              <a:custGeom>
                <a:avLst/>
                <a:gdLst>
                  <a:gd name="connsiteX0" fmla="*/ 0 w 1385887"/>
                  <a:gd name="connsiteY0" fmla="*/ 0 h 423863"/>
                  <a:gd name="connsiteX1" fmla="*/ 492918 w 1385887"/>
                  <a:gd name="connsiteY1" fmla="*/ 0 h 423863"/>
                  <a:gd name="connsiteX2" fmla="*/ 1385887 w 1385887"/>
                  <a:gd name="connsiteY2" fmla="*/ 423863 h 423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85887" h="423863">
                    <a:moveTo>
                      <a:pt x="0" y="0"/>
                    </a:moveTo>
                    <a:lnTo>
                      <a:pt x="492918" y="0"/>
                    </a:lnTo>
                    <a:lnTo>
                      <a:pt x="1385887" y="423863"/>
                    </a:lnTo>
                  </a:path>
                </a:pathLst>
              </a:custGeom>
              <a:noFill/>
              <a:ln w="19050"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grpSp>
          <p:nvGrpSpPr>
            <p:cNvPr id="112" name="群組 111"/>
            <p:cNvGrpSpPr/>
            <p:nvPr/>
          </p:nvGrpSpPr>
          <p:grpSpPr>
            <a:xfrm>
              <a:off x="1026220" y="3976687"/>
              <a:ext cx="3031429" cy="619710"/>
              <a:chOff x="1026220" y="3676619"/>
              <a:chExt cx="3031429" cy="619710"/>
            </a:xfrm>
          </p:grpSpPr>
          <p:grpSp>
            <p:nvGrpSpPr>
              <p:cNvPr id="128" name="群組 127"/>
              <p:cNvGrpSpPr/>
              <p:nvPr/>
            </p:nvGrpSpPr>
            <p:grpSpPr>
              <a:xfrm>
                <a:off x="1026220" y="3676619"/>
                <a:ext cx="3029048" cy="619710"/>
                <a:chOff x="841836" y="1264364"/>
                <a:chExt cx="3029048" cy="619710"/>
              </a:xfrm>
            </p:grpSpPr>
            <p:sp>
              <p:nvSpPr>
                <p:cNvPr id="130" name="AutoShape 13"/>
                <p:cNvSpPr>
                  <a:spLocks noChangeArrowheads="1"/>
                </p:cNvSpPr>
                <p:nvPr/>
              </p:nvSpPr>
              <p:spPr bwMode="auto">
                <a:xfrm>
                  <a:off x="841836" y="1499729"/>
                  <a:ext cx="1640443" cy="384345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CC">
                    <a:alpha val="34902"/>
                  </a:srgbClr>
                </a:solidFill>
                <a:ln w="44450" cmpd="dbl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/>
              </p:spPr>
              <p:txBody>
                <a:bodyPr wrap="square" lIns="72000" tIns="54000" rIns="72000" bIns="54000" anchor="ctr">
                  <a:spAutoFit/>
                </a:bodyPr>
                <a:lstStyle/>
                <a:p>
                  <a:pPr algn="ctr" eaLnBrk="0" hangingPunct="0"/>
                  <a:r>
                    <a:rPr kumimoji="0" lang="zh-TW" altLang="en-US" sz="1400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軟正黑體" pitchFamily="34" charset="-120"/>
                      <a:ea typeface="微軟正黑體" pitchFamily="34" charset="-120"/>
                    </a:rPr>
                    <a:t>老埤農場茶廠</a:t>
                  </a:r>
                </a:p>
              </p:txBody>
            </p:sp>
            <p:sp>
              <p:nvSpPr>
                <p:cNvPr id="131" name="手繪多邊形 130"/>
                <p:cNvSpPr/>
                <p:nvPr/>
              </p:nvSpPr>
              <p:spPr>
                <a:xfrm flipV="1">
                  <a:off x="2482277" y="1264364"/>
                  <a:ext cx="1388607" cy="373101"/>
                </a:xfrm>
                <a:custGeom>
                  <a:avLst/>
                  <a:gdLst>
                    <a:gd name="connsiteX0" fmla="*/ 0 w 1540934"/>
                    <a:gd name="connsiteY0" fmla="*/ 0 h 237066"/>
                    <a:gd name="connsiteX1" fmla="*/ 694267 w 1540934"/>
                    <a:gd name="connsiteY1" fmla="*/ 0 h 237066"/>
                    <a:gd name="connsiteX2" fmla="*/ 1540934 w 1540934"/>
                    <a:gd name="connsiteY2" fmla="*/ 237066 h 2370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540934" h="237066">
                      <a:moveTo>
                        <a:pt x="0" y="0"/>
                      </a:moveTo>
                      <a:lnTo>
                        <a:pt x="694267" y="0"/>
                      </a:lnTo>
                      <a:lnTo>
                        <a:pt x="1540934" y="237066"/>
                      </a:lnTo>
                    </a:path>
                  </a:pathLst>
                </a:custGeom>
                <a:noFill/>
                <a:ln w="15875" cap="rnd">
                  <a:solidFill>
                    <a:schemeClr val="tx1"/>
                  </a:solidFill>
                  <a:tailEnd type="none" w="sm" len="sm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>
                    <a:solidFill>
                      <a:srgbClr val="3333FF"/>
                    </a:solidFill>
                  </a:endParaRPr>
                </a:p>
              </p:txBody>
            </p:sp>
          </p:grpSp>
          <p:sp>
            <p:nvSpPr>
              <p:cNvPr id="129" name="手繪多邊形 128"/>
              <p:cNvSpPr/>
              <p:nvPr/>
            </p:nvSpPr>
            <p:spPr>
              <a:xfrm>
                <a:off x="2931318" y="3679002"/>
                <a:ext cx="1126331" cy="369124"/>
              </a:xfrm>
              <a:custGeom>
                <a:avLst/>
                <a:gdLst>
                  <a:gd name="connsiteX0" fmla="*/ 0 w 1116806"/>
                  <a:gd name="connsiteY0" fmla="*/ 78581 h 78581"/>
                  <a:gd name="connsiteX1" fmla="*/ 359569 w 1116806"/>
                  <a:gd name="connsiteY1" fmla="*/ 78581 h 78581"/>
                  <a:gd name="connsiteX2" fmla="*/ 1116806 w 1116806"/>
                  <a:gd name="connsiteY2" fmla="*/ 0 h 785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16806" h="78581">
                    <a:moveTo>
                      <a:pt x="0" y="78581"/>
                    </a:moveTo>
                    <a:lnTo>
                      <a:pt x="359569" y="78581"/>
                    </a:lnTo>
                    <a:lnTo>
                      <a:pt x="1116806" y="0"/>
                    </a:lnTo>
                  </a:path>
                </a:pathLst>
              </a:custGeom>
              <a:noFill/>
              <a:ln w="19050"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grpSp>
          <p:nvGrpSpPr>
            <p:cNvPr id="113" name="群組 112"/>
            <p:cNvGrpSpPr/>
            <p:nvPr/>
          </p:nvGrpSpPr>
          <p:grpSpPr>
            <a:xfrm>
              <a:off x="1026220" y="4188619"/>
              <a:ext cx="2945705" cy="1012590"/>
              <a:chOff x="1026220" y="3888551"/>
              <a:chExt cx="2945705" cy="1012590"/>
            </a:xfrm>
          </p:grpSpPr>
          <p:grpSp>
            <p:nvGrpSpPr>
              <p:cNvPr id="124" name="群組 123"/>
              <p:cNvGrpSpPr/>
              <p:nvPr/>
            </p:nvGrpSpPr>
            <p:grpSpPr>
              <a:xfrm>
                <a:off x="1026220" y="3890932"/>
                <a:ext cx="2940943" cy="1010209"/>
                <a:chOff x="841836" y="873866"/>
                <a:chExt cx="2940943" cy="1010209"/>
              </a:xfrm>
            </p:grpSpPr>
            <p:sp>
              <p:nvSpPr>
                <p:cNvPr id="126" name="AutoShape 13"/>
                <p:cNvSpPr>
                  <a:spLocks noChangeArrowheads="1"/>
                </p:cNvSpPr>
                <p:nvPr/>
              </p:nvSpPr>
              <p:spPr bwMode="auto">
                <a:xfrm>
                  <a:off x="841836" y="1499730"/>
                  <a:ext cx="1640443" cy="384345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CC">
                    <a:alpha val="34902"/>
                  </a:srgbClr>
                </a:solidFill>
                <a:ln w="44450" cmpd="dbl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/>
              </p:spPr>
              <p:txBody>
                <a:bodyPr wrap="square" lIns="72000" tIns="54000" rIns="72000" bIns="54000" anchor="ctr">
                  <a:spAutoFit/>
                </a:bodyPr>
                <a:lstStyle/>
                <a:p>
                  <a:pPr algn="ctr" eaLnBrk="0" hangingPunct="0"/>
                  <a:r>
                    <a:rPr kumimoji="0" lang="zh-TW" altLang="en-US" sz="1400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軟正黑體" pitchFamily="34" charset="-120"/>
                      <a:ea typeface="微軟正黑體" pitchFamily="34" charset="-120"/>
                    </a:rPr>
                    <a:t>老埤農場倉庫</a:t>
                  </a:r>
                </a:p>
              </p:txBody>
            </p:sp>
            <p:sp>
              <p:nvSpPr>
                <p:cNvPr id="127" name="手繪多邊形 126"/>
                <p:cNvSpPr/>
                <p:nvPr/>
              </p:nvSpPr>
              <p:spPr>
                <a:xfrm flipV="1">
                  <a:off x="2482278" y="873866"/>
                  <a:ext cx="1300501" cy="763600"/>
                </a:xfrm>
                <a:custGeom>
                  <a:avLst/>
                  <a:gdLst>
                    <a:gd name="connsiteX0" fmla="*/ 0 w 1540934"/>
                    <a:gd name="connsiteY0" fmla="*/ 0 h 237066"/>
                    <a:gd name="connsiteX1" fmla="*/ 694267 w 1540934"/>
                    <a:gd name="connsiteY1" fmla="*/ 0 h 237066"/>
                    <a:gd name="connsiteX2" fmla="*/ 1540934 w 1540934"/>
                    <a:gd name="connsiteY2" fmla="*/ 237066 h 2370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540934" h="237066">
                      <a:moveTo>
                        <a:pt x="0" y="0"/>
                      </a:moveTo>
                      <a:lnTo>
                        <a:pt x="694267" y="0"/>
                      </a:lnTo>
                      <a:lnTo>
                        <a:pt x="1540934" y="237066"/>
                      </a:lnTo>
                    </a:path>
                  </a:pathLst>
                </a:custGeom>
                <a:noFill/>
                <a:ln w="15875" cap="rnd">
                  <a:solidFill>
                    <a:schemeClr val="tx1"/>
                  </a:solidFill>
                  <a:tailEnd type="none" w="sm" len="sm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>
                    <a:solidFill>
                      <a:srgbClr val="3333FF"/>
                    </a:solidFill>
                  </a:endParaRPr>
                </a:p>
              </p:txBody>
            </p:sp>
          </p:grpSp>
          <p:sp>
            <p:nvSpPr>
              <p:cNvPr id="125" name="手繪多邊形 124"/>
              <p:cNvSpPr/>
              <p:nvPr/>
            </p:nvSpPr>
            <p:spPr>
              <a:xfrm>
                <a:off x="2931319" y="3888551"/>
                <a:ext cx="1040606" cy="766793"/>
              </a:xfrm>
              <a:custGeom>
                <a:avLst/>
                <a:gdLst>
                  <a:gd name="connsiteX0" fmla="*/ 0 w 1038225"/>
                  <a:gd name="connsiteY0" fmla="*/ 447675 h 450056"/>
                  <a:gd name="connsiteX1" fmla="*/ 330994 w 1038225"/>
                  <a:gd name="connsiteY1" fmla="*/ 450056 h 450056"/>
                  <a:gd name="connsiteX2" fmla="*/ 1038225 w 1038225"/>
                  <a:gd name="connsiteY2" fmla="*/ 0 h 45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38225" h="450056">
                    <a:moveTo>
                      <a:pt x="0" y="447675"/>
                    </a:moveTo>
                    <a:lnTo>
                      <a:pt x="330994" y="450056"/>
                    </a:lnTo>
                    <a:lnTo>
                      <a:pt x="1038225" y="0"/>
                    </a:lnTo>
                  </a:path>
                </a:pathLst>
              </a:custGeom>
              <a:noFill/>
              <a:ln w="19050"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grpSp>
          <p:nvGrpSpPr>
            <p:cNvPr id="114" name="群組 113"/>
            <p:cNvGrpSpPr/>
            <p:nvPr/>
          </p:nvGrpSpPr>
          <p:grpSpPr>
            <a:xfrm>
              <a:off x="5705474" y="3219450"/>
              <a:ext cx="4033714" cy="748458"/>
              <a:chOff x="5705474" y="3219450"/>
              <a:chExt cx="4033714" cy="748458"/>
            </a:xfrm>
          </p:grpSpPr>
          <p:grpSp>
            <p:nvGrpSpPr>
              <p:cNvPr id="120" name="群組 119"/>
              <p:cNvGrpSpPr/>
              <p:nvPr/>
            </p:nvGrpSpPr>
            <p:grpSpPr>
              <a:xfrm>
                <a:off x="5705474" y="3219450"/>
                <a:ext cx="4033714" cy="748458"/>
                <a:chOff x="-1244701" y="1135616"/>
                <a:chExt cx="4033714" cy="748458"/>
              </a:xfrm>
            </p:grpSpPr>
            <p:sp>
              <p:nvSpPr>
                <p:cNvPr id="122" name="AutoShape 13"/>
                <p:cNvSpPr>
                  <a:spLocks noChangeArrowheads="1"/>
                </p:cNvSpPr>
                <p:nvPr/>
              </p:nvSpPr>
              <p:spPr bwMode="auto">
                <a:xfrm>
                  <a:off x="1129868" y="1499729"/>
                  <a:ext cx="1659145" cy="384345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CC">
                    <a:alpha val="34902"/>
                  </a:srgbClr>
                </a:solidFill>
                <a:ln w="44450" cmpd="dbl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/>
              </p:spPr>
              <p:txBody>
                <a:bodyPr wrap="square" lIns="72000" tIns="54000" rIns="72000" bIns="54000" anchor="ctr">
                  <a:spAutoFit/>
                </a:bodyPr>
                <a:lstStyle/>
                <a:p>
                  <a:pPr algn="ctr" eaLnBrk="0" hangingPunct="0"/>
                  <a:r>
                    <a:rPr kumimoji="0" lang="zh-TW" altLang="en-US" sz="1400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軟正黑體" pitchFamily="34" charset="-120"/>
                      <a:ea typeface="微軟正黑體" pitchFamily="34" charset="-120"/>
                    </a:rPr>
                    <a:t>老埤農場臨時茶廠</a:t>
                  </a:r>
                </a:p>
              </p:txBody>
            </p:sp>
            <p:sp>
              <p:nvSpPr>
                <p:cNvPr id="123" name="手繪多邊形 122"/>
                <p:cNvSpPr/>
                <p:nvPr/>
              </p:nvSpPr>
              <p:spPr>
                <a:xfrm flipH="1" flipV="1">
                  <a:off x="-1244701" y="1135616"/>
                  <a:ext cx="2374567" cy="501850"/>
                </a:xfrm>
                <a:custGeom>
                  <a:avLst/>
                  <a:gdLst>
                    <a:gd name="connsiteX0" fmla="*/ 0 w 1540934"/>
                    <a:gd name="connsiteY0" fmla="*/ 0 h 237066"/>
                    <a:gd name="connsiteX1" fmla="*/ 694267 w 1540934"/>
                    <a:gd name="connsiteY1" fmla="*/ 0 h 237066"/>
                    <a:gd name="connsiteX2" fmla="*/ 1540934 w 1540934"/>
                    <a:gd name="connsiteY2" fmla="*/ 237066 h 2370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540934" h="237066">
                      <a:moveTo>
                        <a:pt x="0" y="0"/>
                      </a:moveTo>
                      <a:lnTo>
                        <a:pt x="694267" y="0"/>
                      </a:lnTo>
                      <a:lnTo>
                        <a:pt x="1540934" y="237066"/>
                      </a:lnTo>
                    </a:path>
                  </a:pathLst>
                </a:custGeom>
                <a:noFill/>
                <a:ln w="15875" cap="rnd">
                  <a:solidFill>
                    <a:schemeClr val="tx1"/>
                  </a:solidFill>
                  <a:tailEnd type="none" w="sm" len="sm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>
                    <a:solidFill>
                      <a:srgbClr val="3333FF"/>
                    </a:solidFill>
                  </a:endParaRPr>
                </a:p>
              </p:txBody>
            </p:sp>
          </p:grpSp>
          <p:sp>
            <p:nvSpPr>
              <p:cNvPr id="121" name="手繪多邊形 120"/>
              <p:cNvSpPr/>
              <p:nvPr/>
            </p:nvSpPr>
            <p:spPr>
              <a:xfrm>
                <a:off x="5705475" y="3219450"/>
                <a:ext cx="1576388" cy="502444"/>
              </a:xfrm>
              <a:custGeom>
                <a:avLst/>
                <a:gdLst>
                  <a:gd name="connsiteX0" fmla="*/ 1576388 w 1576388"/>
                  <a:gd name="connsiteY0" fmla="*/ 502444 h 502444"/>
                  <a:gd name="connsiteX1" fmla="*/ 1312069 w 1576388"/>
                  <a:gd name="connsiteY1" fmla="*/ 502444 h 502444"/>
                  <a:gd name="connsiteX2" fmla="*/ 0 w 1576388"/>
                  <a:gd name="connsiteY2" fmla="*/ 0 h 5024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576388" h="502444">
                    <a:moveTo>
                      <a:pt x="1576388" y="502444"/>
                    </a:moveTo>
                    <a:lnTo>
                      <a:pt x="1312069" y="502444"/>
                    </a:lnTo>
                    <a:lnTo>
                      <a:pt x="0" y="0"/>
                    </a:lnTo>
                  </a:path>
                </a:pathLst>
              </a:custGeom>
              <a:noFill/>
              <a:ln w="19050"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grpSp>
          <p:nvGrpSpPr>
            <p:cNvPr id="115" name="群組 114"/>
            <p:cNvGrpSpPr/>
            <p:nvPr/>
          </p:nvGrpSpPr>
          <p:grpSpPr>
            <a:xfrm>
              <a:off x="1026220" y="3090409"/>
              <a:ext cx="3336230" cy="667204"/>
              <a:chOff x="1016770" y="3323885"/>
              <a:chExt cx="3336230" cy="667204"/>
            </a:xfrm>
          </p:grpSpPr>
          <p:grpSp>
            <p:nvGrpSpPr>
              <p:cNvPr id="116" name="群組 115"/>
              <p:cNvGrpSpPr/>
              <p:nvPr/>
            </p:nvGrpSpPr>
            <p:grpSpPr>
              <a:xfrm>
                <a:off x="1016770" y="3323885"/>
                <a:ext cx="3336230" cy="667204"/>
                <a:chOff x="844850" y="1499730"/>
                <a:chExt cx="3336230" cy="667204"/>
              </a:xfrm>
            </p:grpSpPr>
            <p:sp>
              <p:nvSpPr>
                <p:cNvPr id="118" name="AutoShape 13"/>
                <p:cNvSpPr>
                  <a:spLocks noChangeArrowheads="1"/>
                </p:cNvSpPr>
                <p:nvPr/>
              </p:nvSpPr>
              <p:spPr bwMode="auto">
                <a:xfrm>
                  <a:off x="844850" y="1499730"/>
                  <a:ext cx="1637429" cy="384345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CC">
                    <a:alpha val="34902"/>
                  </a:srgbClr>
                </a:solidFill>
                <a:ln w="44450" cmpd="dbl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/>
              </p:spPr>
              <p:txBody>
                <a:bodyPr wrap="square" lIns="72000" tIns="54000" rIns="72000" bIns="54000" anchor="ctr">
                  <a:spAutoFit/>
                </a:bodyPr>
                <a:lstStyle/>
                <a:p>
                  <a:pPr algn="ctr" eaLnBrk="0" hangingPunct="0"/>
                  <a:r>
                    <a:rPr kumimoji="0" lang="zh-TW" altLang="en-US" sz="1400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軟正黑體" pitchFamily="34" charset="-120"/>
                      <a:ea typeface="微軟正黑體" pitchFamily="34" charset="-120"/>
                    </a:rPr>
                    <a:t>老埤農場宿舍二期</a:t>
                  </a:r>
                </a:p>
              </p:txBody>
            </p:sp>
            <p:sp>
              <p:nvSpPr>
                <p:cNvPr id="119" name="手繪多邊形 118"/>
                <p:cNvSpPr/>
                <p:nvPr/>
              </p:nvSpPr>
              <p:spPr>
                <a:xfrm>
                  <a:off x="2482278" y="1637466"/>
                  <a:ext cx="1698802" cy="529468"/>
                </a:xfrm>
                <a:custGeom>
                  <a:avLst/>
                  <a:gdLst>
                    <a:gd name="connsiteX0" fmla="*/ 0 w 1540934"/>
                    <a:gd name="connsiteY0" fmla="*/ 0 h 237066"/>
                    <a:gd name="connsiteX1" fmla="*/ 694267 w 1540934"/>
                    <a:gd name="connsiteY1" fmla="*/ 0 h 237066"/>
                    <a:gd name="connsiteX2" fmla="*/ 1540934 w 1540934"/>
                    <a:gd name="connsiteY2" fmla="*/ 237066 h 2370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540934" h="237066">
                      <a:moveTo>
                        <a:pt x="0" y="0"/>
                      </a:moveTo>
                      <a:lnTo>
                        <a:pt x="694267" y="0"/>
                      </a:lnTo>
                      <a:lnTo>
                        <a:pt x="1540934" y="237066"/>
                      </a:lnTo>
                    </a:path>
                  </a:pathLst>
                </a:custGeom>
                <a:noFill/>
                <a:ln w="15875" cap="rnd">
                  <a:solidFill>
                    <a:schemeClr val="tx1"/>
                  </a:solidFill>
                  <a:tailEnd type="none" w="sm" len="sm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>
                    <a:solidFill>
                      <a:srgbClr val="3333FF"/>
                    </a:solidFill>
                  </a:endParaRPr>
                </a:p>
              </p:txBody>
            </p:sp>
          </p:grpSp>
          <p:sp>
            <p:nvSpPr>
              <p:cNvPr id="117" name="手繪多邊形 116"/>
              <p:cNvSpPr/>
              <p:nvPr/>
            </p:nvSpPr>
            <p:spPr>
              <a:xfrm>
                <a:off x="2928938" y="3459957"/>
                <a:ext cx="1416918" cy="528750"/>
              </a:xfrm>
              <a:custGeom>
                <a:avLst/>
                <a:gdLst>
                  <a:gd name="connsiteX0" fmla="*/ 0 w 1385887"/>
                  <a:gd name="connsiteY0" fmla="*/ 0 h 423863"/>
                  <a:gd name="connsiteX1" fmla="*/ 492918 w 1385887"/>
                  <a:gd name="connsiteY1" fmla="*/ 0 h 423863"/>
                  <a:gd name="connsiteX2" fmla="*/ 1385887 w 1385887"/>
                  <a:gd name="connsiteY2" fmla="*/ 423863 h 423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85887" h="423863">
                    <a:moveTo>
                      <a:pt x="0" y="0"/>
                    </a:moveTo>
                    <a:lnTo>
                      <a:pt x="492918" y="0"/>
                    </a:lnTo>
                    <a:lnTo>
                      <a:pt x="1385887" y="423863"/>
                    </a:lnTo>
                  </a:path>
                </a:pathLst>
              </a:custGeom>
              <a:noFill/>
              <a:ln w="19050"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6713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7663604" y="6418205"/>
            <a:ext cx="2506111" cy="444951"/>
          </a:xfrm>
        </p:spPr>
        <p:txBody>
          <a:bodyPr/>
          <a:lstStyle/>
          <a:p>
            <a:fld id="{E7AD4EBB-4127-4CA3-968A-4AF5F2E4D2D5}" type="slidenum">
              <a:rPr lang="en-US" altLang="zh-TW" smtClean="0"/>
              <a:pPr/>
              <a:t>10</a:t>
            </a:fld>
            <a:endParaRPr lang="en-US" altLang="zh-TW"/>
          </a:p>
        </p:txBody>
      </p:sp>
      <p:pic>
        <p:nvPicPr>
          <p:cNvPr id="8" name="Picture 3" descr="C:\Users\liclic.lee\Documents\董事會簡報-老埤農場茶區發展\1301039304210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35"/>
          <a:stretch/>
        </p:blipFill>
        <p:spPr bwMode="auto">
          <a:xfrm>
            <a:off x="464140" y="3669103"/>
            <a:ext cx="4272866" cy="2951747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liclic.lee\Documents\董事會簡報-老埤農場茶區發展\130103260345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13" y="522803"/>
            <a:ext cx="4339018" cy="3320715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liclic.lee\Documents\董事會簡報-老埤農場茶區發展\1301032557240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143" y="522803"/>
            <a:ext cx="4339018" cy="3320715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E:\36-內埔老埤農場\專案文件\圖檔\JPG\現況-基地現勘-1060220~22\1060220\IMG_170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812" y="3695758"/>
            <a:ext cx="3856904" cy="2951747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liclic.lee\Documents\董事會簡報-老埤農場茶區發展\13010371397085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107"/>
          <a:stretch/>
        </p:blipFill>
        <p:spPr bwMode="auto">
          <a:xfrm>
            <a:off x="2536566" y="5380719"/>
            <a:ext cx="3576559" cy="1475874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矩形 12"/>
          <p:cNvSpPr/>
          <p:nvPr/>
        </p:nvSpPr>
        <p:spPr>
          <a:xfrm>
            <a:off x="360001" y="275432"/>
            <a:ext cx="10015900" cy="70104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2" tIns="45696" rIns="91392" bIns="45696" rtlCol="0" anchor="ctr"/>
          <a:lstStyle/>
          <a:p>
            <a:pPr algn="ctr"/>
            <a:endParaRPr lang="zh-TW" altLang="en-US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4" name="AutoShape 13"/>
          <p:cNvSpPr>
            <a:spLocks noChangeArrowheads="1"/>
          </p:cNvSpPr>
          <p:nvPr/>
        </p:nvSpPr>
        <p:spPr bwMode="auto">
          <a:xfrm>
            <a:off x="450160" y="506534"/>
            <a:ext cx="1896419" cy="597315"/>
          </a:xfrm>
          <a:prstGeom prst="roundRect">
            <a:avLst>
              <a:gd name="adj" fmla="val 16667"/>
            </a:avLst>
          </a:prstGeom>
          <a:solidFill>
            <a:srgbClr val="000000">
              <a:alpha val="74902"/>
            </a:srgbClr>
          </a:solidFill>
          <a:ln w="57150" cmpd="dbl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square" lIns="71962" tIns="53970" rIns="71962" bIns="53970" anchor="ctr">
            <a:spAutoFit/>
          </a:bodyPr>
          <a:lstStyle/>
          <a:p>
            <a:pPr algn="ctr" eaLnBrk="0" hangingPunct="0"/>
            <a:r>
              <a:rPr lang="zh-TW" altLang="en-US" sz="14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屏東分公司</a:t>
            </a:r>
            <a:r>
              <a:rPr lang="en-US" altLang="zh-TW" sz="14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14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老埤農場</a:t>
            </a:r>
            <a:r>
              <a:rPr lang="en-US" altLang="zh-TW" sz="14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[</a:t>
            </a:r>
            <a:r>
              <a:rPr lang="zh-TW" altLang="en-US" sz="14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 辦公室 </a:t>
            </a:r>
            <a:r>
              <a:rPr lang="en-US" altLang="zh-TW" sz="14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]</a:t>
            </a:r>
            <a:endParaRPr lang="zh-TW" altLang="en-US" sz="1400" b="1" dirty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" name="AutoShape 13"/>
          <p:cNvSpPr>
            <a:spLocks noChangeArrowheads="1"/>
          </p:cNvSpPr>
          <p:nvPr/>
        </p:nvSpPr>
        <p:spPr bwMode="auto">
          <a:xfrm>
            <a:off x="5421245" y="515201"/>
            <a:ext cx="1358365" cy="358952"/>
          </a:xfrm>
          <a:prstGeom prst="roundRect">
            <a:avLst>
              <a:gd name="adj" fmla="val 16667"/>
            </a:avLst>
          </a:prstGeom>
          <a:solidFill>
            <a:srgbClr val="000000">
              <a:alpha val="74902"/>
            </a:srgbClr>
          </a:solidFill>
          <a:ln w="57150" cmpd="dbl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square" lIns="71962" tIns="53970" rIns="71962" bIns="53970" anchor="ctr">
            <a:spAutoFit/>
          </a:bodyPr>
          <a:lstStyle/>
          <a:p>
            <a:pPr algn="ctr" eaLnBrk="0" hangingPunct="0"/>
            <a:r>
              <a:rPr lang="zh-TW" altLang="en-US" sz="14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老埤宿舍二期</a:t>
            </a:r>
          </a:p>
        </p:txBody>
      </p:sp>
      <p:sp>
        <p:nvSpPr>
          <p:cNvPr id="16" name="AutoShape 13"/>
          <p:cNvSpPr>
            <a:spLocks noChangeArrowheads="1"/>
          </p:cNvSpPr>
          <p:nvPr/>
        </p:nvSpPr>
        <p:spPr bwMode="auto">
          <a:xfrm>
            <a:off x="6068136" y="3653480"/>
            <a:ext cx="1345846" cy="358952"/>
          </a:xfrm>
          <a:prstGeom prst="roundRect">
            <a:avLst>
              <a:gd name="adj" fmla="val 16667"/>
            </a:avLst>
          </a:prstGeom>
          <a:solidFill>
            <a:srgbClr val="000000">
              <a:alpha val="74902"/>
            </a:srgbClr>
          </a:solidFill>
          <a:ln w="57150" cmpd="dbl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square" lIns="71962" tIns="53970" rIns="71962" bIns="53970" anchor="ctr">
            <a:spAutoFit/>
          </a:bodyPr>
          <a:lstStyle/>
          <a:p>
            <a:pPr algn="ctr" eaLnBrk="0" hangingPunct="0"/>
            <a:r>
              <a:rPr kumimoji="0" lang="zh-TW" altLang="en-US" sz="14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老埤農場苗圃</a:t>
            </a:r>
          </a:p>
        </p:txBody>
      </p:sp>
      <p:sp>
        <p:nvSpPr>
          <p:cNvPr id="17" name="AutoShape 13"/>
          <p:cNvSpPr>
            <a:spLocks noChangeArrowheads="1"/>
          </p:cNvSpPr>
          <p:nvPr/>
        </p:nvSpPr>
        <p:spPr bwMode="auto">
          <a:xfrm>
            <a:off x="450158" y="3653480"/>
            <a:ext cx="1345846" cy="358952"/>
          </a:xfrm>
          <a:prstGeom prst="roundRect">
            <a:avLst>
              <a:gd name="adj" fmla="val 16667"/>
            </a:avLst>
          </a:prstGeom>
          <a:solidFill>
            <a:srgbClr val="000000">
              <a:alpha val="74902"/>
            </a:srgbClr>
          </a:solidFill>
          <a:ln w="57150" cmpd="dbl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square" lIns="71962" tIns="53970" rIns="71962" bIns="53970" anchor="ctr">
            <a:spAutoFit/>
          </a:bodyPr>
          <a:lstStyle/>
          <a:p>
            <a:pPr algn="ctr" eaLnBrk="0" hangingPunct="0"/>
            <a:r>
              <a:rPr lang="zh-TW" altLang="en-US" sz="14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老埤臨時茶廠</a:t>
            </a:r>
          </a:p>
        </p:txBody>
      </p:sp>
    </p:spTree>
    <p:extLst>
      <p:ext uri="{BB962C8B-B14F-4D97-AF65-F5344CB8AC3E}">
        <p14:creationId xmlns:p14="http://schemas.microsoft.com/office/powerpoint/2010/main" val="82210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11</a:t>
            </a:fld>
            <a:endParaRPr lang="en-US" altLang="zh-TW"/>
          </a:p>
        </p:txBody>
      </p:sp>
      <p:grpSp>
        <p:nvGrpSpPr>
          <p:cNvPr id="2" name="群組 1"/>
          <p:cNvGrpSpPr/>
          <p:nvPr/>
        </p:nvGrpSpPr>
        <p:grpSpPr>
          <a:xfrm>
            <a:off x="392217" y="351632"/>
            <a:ext cx="9972000" cy="6858000"/>
            <a:chOff x="392216" y="351631"/>
            <a:chExt cx="9972000" cy="6356952"/>
          </a:xfrm>
        </p:grpSpPr>
        <p:pic>
          <p:nvPicPr>
            <p:cNvPr id="8" name="Picture 4" descr="E:\36-內埔老埤農場\專案文件\圖檔\JPG\工程-老埤倉庫-1090327\55705599.dec6dd8789c8d7b68946814d98dd57e5.20032706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336"/>
            <a:stretch/>
          </p:blipFill>
          <p:spPr bwMode="auto">
            <a:xfrm>
              <a:off x="500134" y="3697395"/>
              <a:ext cx="4820140" cy="3011188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3" descr="J:\備份\03-空拍機\老埤農場空拍\老埤農場2019年度  空拍\1080827-茶廠空拍\茶廠空照12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660" r="7010"/>
            <a:stretch/>
          </p:blipFill>
          <p:spPr bwMode="auto">
            <a:xfrm>
              <a:off x="507518" y="498212"/>
              <a:ext cx="4050996" cy="3011188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矩形 9"/>
            <p:cNvSpPr/>
            <p:nvPr/>
          </p:nvSpPr>
          <p:spPr>
            <a:xfrm>
              <a:off x="392216" y="351631"/>
              <a:ext cx="9972000" cy="6356952"/>
            </a:xfrm>
            <a:prstGeom prst="rect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08" tIns="45704" rIns="91408" bIns="45704" rtlCol="0" anchor="ctr"/>
            <a:lstStyle/>
            <a:p>
              <a:pPr algn="ctr"/>
              <a:endParaRPr lang="zh-TW" altLang="en-US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1" name="AutoShape 13"/>
            <p:cNvSpPr>
              <a:spLocks noChangeArrowheads="1"/>
            </p:cNvSpPr>
            <p:nvPr/>
          </p:nvSpPr>
          <p:spPr bwMode="auto">
            <a:xfrm>
              <a:off x="392216" y="485125"/>
              <a:ext cx="1352411" cy="333624"/>
            </a:xfrm>
            <a:prstGeom prst="roundRect">
              <a:avLst>
                <a:gd name="adj" fmla="val 16667"/>
              </a:avLst>
            </a:prstGeom>
            <a:solidFill>
              <a:srgbClr val="000000">
                <a:alpha val="74902"/>
              </a:srgbClr>
            </a:solidFill>
            <a:ln w="57150" cmpd="dbl">
              <a:solidFill>
                <a:schemeClr val="bg1"/>
              </a:solidFill>
              <a:round/>
              <a:headEnd/>
              <a:tailEnd/>
            </a:ln>
            <a:effectLst/>
            <a:extLst/>
          </p:spPr>
          <p:txBody>
            <a:bodyPr wrap="square" lIns="71975" tIns="53980" rIns="71975" bIns="53980" anchor="ctr">
              <a:spAutoFit/>
            </a:bodyPr>
            <a:lstStyle/>
            <a:p>
              <a:pPr algn="ctr" eaLnBrk="0" hangingPunct="0"/>
              <a:r>
                <a:rPr lang="zh-TW" altLang="en-US" sz="1400" b="1" dirty="0">
                  <a:solidFill>
                    <a:srgbClr val="FFFF00"/>
                  </a:solidFill>
                  <a:latin typeface="微軟正黑體" pitchFamily="34" charset="-120"/>
                  <a:ea typeface="微軟正黑體" pitchFamily="34" charset="-120"/>
                </a:rPr>
                <a:t>老埤農場茶廠</a:t>
              </a:r>
            </a:p>
          </p:txBody>
        </p:sp>
        <p:sp>
          <p:nvSpPr>
            <p:cNvPr id="12" name="AutoShape 13"/>
            <p:cNvSpPr>
              <a:spLocks noChangeArrowheads="1"/>
            </p:cNvSpPr>
            <p:nvPr/>
          </p:nvSpPr>
          <p:spPr bwMode="auto">
            <a:xfrm>
              <a:off x="392216" y="3647662"/>
              <a:ext cx="1352411" cy="333624"/>
            </a:xfrm>
            <a:prstGeom prst="roundRect">
              <a:avLst>
                <a:gd name="adj" fmla="val 16667"/>
              </a:avLst>
            </a:prstGeom>
            <a:solidFill>
              <a:srgbClr val="000000">
                <a:alpha val="74902"/>
              </a:srgbClr>
            </a:solidFill>
            <a:ln w="57150" cmpd="dbl">
              <a:solidFill>
                <a:schemeClr val="bg1"/>
              </a:solidFill>
              <a:round/>
              <a:headEnd/>
              <a:tailEnd/>
            </a:ln>
            <a:effectLst/>
            <a:extLst/>
          </p:spPr>
          <p:txBody>
            <a:bodyPr wrap="square" lIns="71975" tIns="53980" rIns="71975" bIns="53980" anchor="ctr">
              <a:spAutoFit/>
            </a:bodyPr>
            <a:lstStyle/>
            <a:p>
              <a:pPr algn="ctr" eaLnBrk="0" hangingPunct="0"/>
              <a:r>
                <a:rPr lang="zh-TW" altLang="en-US" sz="1400" b="1" dirty="0">
                  <a:solidFill>
                    <a:srgbClr val="FFFF00"/>
                  </a:solidFill>
                  <a:latin typeface="微軟正黑體" pitchFamily="34" charset="-120"/>
                  <a:ea typeface="微軟正黑體" pitchFamily="34" charset="-120"/>
                </a:rPr>
                <a:t>老埤農場倉庫</a:t>
              </a:r>
            </a:p>
          </p:txBody>
        </p:sp>
        <p:pic>
          <p:nvPicPr>
            <p:cNvPr id="13" name="Picture 3" descr="C:\Users\liclic.lee\Documents\董事會簡報-老埤農場茶區發展\13010327948198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451"/>
            <a:stretch/>
          </p:blipFill>
          <p:spPr bwMode="auto">
            <a:xfrm>
              <a:off x="4640687" y="552027"/>
              <a:ext cx="5049775" cy="3011188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4" descr="C:\Users\liclic.lee\Documents\董事會簡報-老埤農場茶區發展\13010328334126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70462" y="3697395"/>
              <a:ext cx="4320000" cy="3011188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77002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75431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485" tIns="49243" rIns="98485" bIns="49243" anchor="ctr"/>
          <a:lstStyle/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新廠產線佈設實況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12</a:t>
            </a:fld>
            <a:endParaRPr lang="en-US" altLang="zh-TW"/>
          </a:p>
        </p:txBody>
      </p:sp>
      <p:grpSp>
        <p:nvGrpSpPr>
          <p:cNvPr id="5" name="群組 4"/>
          <p:cNvGrpSpPr/>
          <p:nvPr/>
        </p:nvGrpSpPr>
        <p:grpSpPr>
          <a:xfrm>
            <a:off x="317501" y="961231"/>
            <a:ext cx="10058400" cy="6347226"/>
            <a:chOff x="517764" y="809927"/>
            <a:chExt cx="11156472" cy="5943448"/>
          </a:xfrm>
        </p:grpSpPr>
        <p:pic>
          <p:nvPicPr>
            <p:cNvPr id="6" name="圖片 5">
              <a:extLst>
                <a:ext uri="{FF2B5EF4-FFF2-40B4-BE49-F238E27FC236}">
                  <a16:creationId xmlns="" xmlns:a16="http://schemas.microsoft.com/office/drawing/2014/main" id="{7F093171-19C3-4B04-BA0C-10B2E19EEBF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5239"/>
            <a:stretch/>
          </p:blipFill>
          <p:spPr>
            <a:xfrm>
              <a:off x="517764" y="809927"/>
              <a:ext cx="3108531" cy="2685375"/>
            </a:xfrm>
            <a:prstGeom prst="rect">
              <a:avLst/>
            </a:prstGeom>
          </p:spPr>
        </p:pic>
        <p:pic>
          <p:nvPicPr>
            <p:cNvPr id="8" name="圖片 7">
              <a:extLst>
                <a:ext uri="{FF2B5EF4-FFF2-40B4-BE49-F238E27FC236}">
                  <a16:creationId xmlns="" xmlns:a16="http://schemas.microsoft.com/office/drawing/2014/main" id="{6E7A6326-BEF3-43B5-B62F-3E462F55A1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13705" y="901686"/>
              <a:ext cx="3337314" cy="2501856"/>
            </a:xfrm>
            <a:prstGeom prst="rect">
              <a:avLst/>
            </a:prstGeom>
          </p:spPr>
        </p:pic>
        <p:pic>
          <p:nvPicPr>
            <p:cNvPr id="9" name="圖片 8">
              <a:extLst>
                <a:ext uri="{FF2B5EF4-FFF2-40B4-BE49-F238E27FC236}">
                  <a16:creationId xmlns="" xmlns:a16="http://schemas.microsoft.com/office/drawing/2014/main" id="{A7194E47-D411-4B0E-8E0D-53639791977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38429" y="901687"/>
              <a:ext cx="3335807" cy="2501855"/>
            </a:xfrm>
            <a:prstGeom prst="rect">
              <a:avLst/>
            </a:prstGeom>
          </p:spPr>
        </p:pic>
        <p:pic>
          <p:nvPicPr>
            <p:cNvPr id="10" name="圖片 9">
              <a:extLst>
                <a:ext uri="{FF2B5EF4-FFF2-40B4-BE49-F238E27FC236}">
                  <a16:creationId xmlns="" xmlns:a16="http://schemas.microsoft.com/office/drawing/2014/main" id="{D91B2F03-5182-46D1-8708-EF7FB34094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279"/>
            <a:stretch/>
          </p:blipFill>
          <p:spPr>
            <a:xfrm rot="5400000">
              <a:off x="8863745" y="3931064"/>
              <a:ext cx="2500619" cy="2509970"/>
            </a:xfrm>
            <a:prstGeom prst="rect">
              <a:avLst/>
            </a:prstGeom>
          </p:spPr>
        </p:pic>
        <p:pic>
          <p:nvPicPr>
            <p:cNvPr id="11" name="圖片 10">
              <a:extLst>
                <a:ext uri="{FF2B5EF4-FFF2-40B4-BE49-F238E27FC236}">
                  <a16:creationId xmlns="" xmlns:a16="http://schemas.microsoft.com/office/drawing/2014/main" id="{A361B6C8-B201-459B-A3AC-C447F75AAE7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75214" y="3934503"/>
              <a:ext cx="3335808" cy="2501856"/>
            </a:xfrm>
            <a:prstGeom prst="rect">
              <a:avLst/>
            </a:prstGeom>
          </p:spPr>
        </p:pic>
        <p:pic>
          <p:nvPicPr>
            <p:cNvPr id="12" name="圖片 11">
              <a:extLst>
                <a:ext uri="{FF2B5EF4-FFF2-40B4-BE49-F238E27FC236}">
                  <a16:creationId xmlns="" xmlns:a16="http://schemas.microsoft.com/office/drawing/2014/main" id="{367A142F-8364-41DB-9B94-D5FAF99DB9C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764" y="3933372"/>
              <a:ext cx="3337315" cy="2502986"/>
            </a:xfrm>
            <a:prstGeom prst="rect">
              <a:avLst/>
            </a:prstGeom>
          </p:spPr>
        </p:pic>
        <p:sp>
          <p:nvSpPr>
            <p:cNvPr id="14" name="文字方塊 13">
              <a:extLst>
                <a:ext uri="{FF2B5EF4-FFF2-40B4-BE49-F238E27FC236}">
                  <a16:creationId xmlns="" xmlns:a16="http://schemas.microsoft.com/office/drawing/2014/main" id="{0A051E02-D7D7-4DCF-9284-83B054D59B69}"/>
                </a:ext>
              </a:extLst>
            </p:cNvPr>
            <p:cNvSpPr txBox="1"/>
            <p:nvPr/>
          </p:nvSpPr>
          <p:spPr>
            <a:xfrm>
              <a:off x="1774511" y="3495302"/>
              <a:ext cx="659995" cy="3170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集菁</a:t>
              </a:r>
              <a:endParaRPr lang="zh-CN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" name="文字方塊 14">
              <a:extLst>
                <a:ext uri="{FF2B5EF4-FFF2-40B4-BE49-F238E27FC236}">
                  <a16:creationId xmlns="" xmlns:a16="http://schemas.microsoft.com/office/drawing/2014/main" id="{BEC75454-9CBA-413C-86BB-A1523A077BA1}"/>
                </a:ext>
              </a:extLst>
            </p:cNvPr>
            <p:cNvSpPr txBox="1"/>
            <p:nvPr/>
          </p:nvSpPr>
          <p:spPr>
            <a:xfrm>
              <a:off x="1774511" y="6425778"/>
              <a:ext cx="659995" cy="3170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乾燥</a:t>
              </a:r>
              <a:endParaRPr lang="zh-CN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文字方塊 15">
              <a:extLst>
                <a:ext uri="{FF2B5EF4-FFF2-40B4-BE49-F238E27FC236}">
                  <a16:creationId xmlns="" xmlns:a16="http://schemas.microsoft.com/office/drawing/2014/main" id="{13B2B5AD-3A84-43FC-9605-68B4A56D4953}"/>
                </a:ext>
              </a:extLst>
            </p:cNvPr>
            <p:cNvSpPr txBox="1"/>
            <p:nvPr/>
          </p:nvSpPr>
          <p:spPr>
            <a:xfrm>
              <a:off x="5845601" y="6425778"/>
              <a:ext cx="659995" cy="3170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殺菁</a:t>
              </a:r>
              <a:endParaRPr lang="zh-CN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文字方塊 16">
              <a:extLst>
                <a:ext uri="{FF2B5EF4-FFF2-40B4-BE49-F238E27FC236}">
                  <a16:creationId xmlns="" xmlns:a16="http://schemas.microsoft.com/office/drawing/2014/main" id="{B4567244-E48E-462F-BA5D-2C7F8AECF1CC}"/>
                </a:ext>
              </a:extLst>
            </p:cNvPr>
            <p:cNvSpPr txBox="1"/>
            <p:nvPr/>
          </p:nvSpPr>
          <p:spPr>
            <a:xfrm>
              <a:off x="9816535" y="6436358"/>
              <a:ext cx="659995" cy="3170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發酵</a:t>
              </a:r>
              <a:endParaRPr lang="zh-CN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文字方塊 17">
              <a:extLst>
                <a:ext uri="{FF2B5EF4-FFF2-40B4-BE49-F238E27FC236}">
                  <a16:creationId xmlns="" xmlns:a16="http://schemas.microsoft.com/office/drawing/2014/main" id="{D450F801-43DF-4927-AA70-4A81530C374D}"/>
                </a:ext>
              </a:extLst>
            </p:cNvPr>
            <p:cNvSpPr txBox="1"/>
            <p:nvPr/>
          </p:nvSpPr>
          <p:spPr>
            <a:xfrm>
              <a:off x="9712310" y="3403543"/>
              <a:ext cx="659995" cy="3170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揉捻</a:t>
              </a:r>
              <a:endParaRPr lang="zh-CN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" name="文字方塊 18">
              <a:extLst>
                <a:ext uri="{FF2B5EF4-FFF2-40B4-BE49-F238E27FC236}">
                  <a16:creationId xmlns="" xmlns:a16="http://schemas.microsoft.com/office/drawing/2014/main" id="{8B60EA2A-00DD-4CD3-86FF-D28344BF0040}"/>
                </a:ext>
              </a:extLst>
            </p:cNvPr>
            <p:cNvSpPr txBox="1"/>
            <p:nvPr/>
          </p:nvSpPr>
          <p:spPr>
            <a:xfrm>
              <a:off x="5685319" y="3403543"/>
              <a:ext cx="659995" cy="3170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萎凋</a:t>
              </a:r>
              <a:endParaRPr lang="zh-CN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9165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10"/>
          <p:cNvGraphicFramePr/>
          <p:nvPr>
            <p:extLst>
              <p:ext uri="{D42A27DB-BD31-4B8C-83A1-F6EECF244321}">
                <p14:modId xmlns:p14="http://schemas.microsoft.com/office/powerpoint/2010/main" val="1751628706"/>
              </p:ext>
            </p:extLst>
          </p:nvPr>
        </p:nvGraphicFramePr>
        <p:xfrm>
          <a:off x="401002" y="961231"/>
          <a:ext cx="9891395" cy="396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矩形 4"/>
          <p:cNvSpPr/>
          <p:nvPr/>
        </p:nvSpPr>
        <p:spPr>
          <a:xfrm>
            <a:off x="0" y="187282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營運狀況</a:t>
            </a:r>
            <a: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休閒事業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EBB59-EF07-4C77-A552-0F88411859CD}" type="slidenum">
              <a:rPr lang="en-US" altLang="zh-TW" smtClean="0"/>
              <a:pPr/>
              <a:t>13</a:t>
            </a:fld>
            <a:endParaRPr lang="en-US" altLang="zh-TW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7859897"/>
              </p:ext>
            </p:extLst>
          </p:nvPr>
        </p:nvGraphicFramePr>
        <p:xfrm>
          <a:off x="1231899" y="5152231"/>
          <a:ext cx="8382001" cy="2057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33601"/>
                <a:gridCol w="1752600"/>
                <a:gridCol w="1752600"/>
                <a:gridCol w="1371600"/>
                <a:gridCol w="1371600"/>
              </a:tblGrid>
              <a:tr h="228600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 dirty="0">
                          <a:effectLst/>
                          <a:latin typeface="+mn-ea"/>
                          <a:ea typeface="+mn-ea"/>
                        </a:rPr>
                        <a:t>各休閒</a:t>
                      </a:r>
                      <a:r>
                        <a:rPr lang="zh-TW" altLang="en-US" sz="1400" u="none" strike="noStrike" dirty="0" smtClean="0">
                          <a:effectLst/>
                          <a:latin typeface="+mn-ea"/>
                          <a:ea typeface="+mn-ea"/>
                        </a:rPr>
                        <a:t>據點營運狀況</a:t>
                      </a:r>
                      <a:endParaRPr lang="zh-TW" altLang="en-US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28600">
                <a:tc>
                  <a:txBody>
                    <a:bodyPr/>
                    <a:lstStyle/>
                    <a:p>
                      <a:pPr algn="l" fontAlgn="ctr"/>
                      <a:endParaRPr lang="zh-TW" altLang="en-US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u="none" strike="noStrike" dirty="0">
                          <a:effectLst/>
                          <a:latin typeface="+mn-ea"/>
                          <a:ea typeface="+mn-ea"/>
                        </a:rPr>
                        <a:t>單位：新台幣千元</a:t>
                      </a:r>
                      <a:endParaRPr lang="zh-TW" altLang="en-US" sz="12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28600">
                <a:tc>
                  <a:txBody>
                    <a:bodyPr/>
                    <a:lstStyle/>
                    <a:p>
                      <a:pPr algn="l" fontAlgn="ctr"/>
                      <a:endParaRPr lang="zh-TW" altLang="en-US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2020</a:t>
                      </a:r>
                      <a:r>
                        <a:rPr lang="zh-TW" altLang="en-US" sz="1400" u="none" strike="noStrike" dirty="0">
                          <a:effectLst/>
                          <a:latin typeface="+mn-ea"/>
                          <a:ea typeface="+mn-ea"/>
                        </a:rPr>
                        <a:t>年</a:t>
                      </a:r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1~9</a:t>
                      </a:r>
                      <a:r>
                        <a:rPr lang="zh-TW" altLang="en-US" sz="1400" u="none" strike="noStrike" dirty="0">
                          <a:effectLst/>
                          <a:latin typeface="+mn-ea"/>
                          <a:ea typeface="+mn-ea"/>
                        </a:rPr>
                        <a:t>月</a:t>
                      </a:r>
                      <a:endParaRPr lang="zh-TW" altLang="en-US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2019</a:t>
                      </a:r>
                      <a:r>
                        <a:rPr lang="zh-TW" altLang="en-US" sz="1400" u="none" strike="noStrike" dirty="0">
                          <a:effectLst/>
                          <a:latin typeface="+mn-ea"/>
                          <a:ea typeface="+mn-ea"/>
                        </a:rPr>
                        <a:t>年</a:t>
                      </a:r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1~9</a:t>
                      </a:r>
                      <a:r>
                        <a:rPr lang="zh-TW" altLang="en-US" sz="1400" u="none" strike="noStrike" dirty="0">
                          <a:effectLst/>
                          <a:latin typeface="+mn-ea"/>
                          <a:ea typeface="+mn-ea"/>
                        </a:rPr>
                        <a:t>月</a:t>
                      </a:r>
                      <a:endParaRPr lang="zh-TW" altLang="en-US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+mn-ea"/>
                          <a:ea typeface="+mn-ea"/>
                        </a:rPr>
                        <a:t>增減數</a:t>
                      </a:r>
                      <a:endParaRPr lang="zh-TW" altLang="en-US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 smtClean="0">
                          <a:effectLst/>
                          <a:latin typeface="+mn-ea"/>
                          <a:ea typeface="+mn-ea"/>
                        </a:rPr>
                        <a:t>變動</a:t>
                      </a:r>
                      <a:r>
                        <a:rPr lang="en-US" altLang="zh-TW" sz="1400" u="none" strike="noStrike" dirty="0" smtClean="0">
                          <a:effectLst/>
                          <a:latin typeface="+mn-ea"/>
                          <a:ea typeface="+mn-ea"/>
                        </a:rPr>
                        <a:t>%</a:t>
                      </a:r>
                      <a:endParaRPr lang="zh-TW" altLang="en-US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2860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 dirty="0">
                          <a:effectLst/>
                          <a:latin typeface="+mn-ea"/>
                          <a:ea typeface="+mn-ea"/>
                        </a:rPr>
                        <a:t>熊空休閒農場</a:t>
                      </a:r>
                      <a:endParaRPr lang="zh-TW" altLang="en-US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 dirty="0">
                          <a:effectLst/>
                          <a:latin typeface="+mn-ea"/>
                          <a:ea typeface="+mn-ea"/>
                        </a:rPr>
                        <a:t>             </a:t>
                      </a:r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15,001 </a:t>
                      </a:r>
                      <a:endParaRPr lang="en-US" altLang="zh-TW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 dirty="0">
                          <a:effectLst/>
                          <a:latin typeface="+mn-ea"/>
                          <a:ea typeface="+mn-ea"/>
                        </a:rPr>
                        <a:t>               </a:t>
                      </a:r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7,660 </a:t>
                      </a:r>
                      <a:endParaRPr lang="en-US" altLang="zh-TW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7,341 </a:t>
                      </a:r>
                      <a:endParaRPr lang="en-US" altLang="zh-TW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u="none" strike="noStrike">
                          <a:effectLst/>
                          <a:latin typeface="+mn-ea"/>
                          <a:ea typeface="+mn-ea"/>
                        </a:rPr>
                        <a:t>96%</a:t>
                      </a:r>
                      <a:endParaRPr lang="en-US" altLang="zh-TW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2860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  <a:latin typeface="+mn-ea"/>
                          <a:ea typeface="+mn-ea"/>
                        </a:rPr>
                        <a:t>大寮茶文館</a:t>
                      </a:r>
                      <a:endParaRPr lang="zh-TW" altLang="en-US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 dirty="0">
                          <a:effectLst/>
                          <a:latin typeface="+mn-ea"/>
                          <a:ea typeface="+mn-ea"/>
                        </a:rPr>
                        <a:t>               </a:t>
                      </a:r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2,275 </a:t>
                      </a:r>
                      <a:endParaRPr lang="en-US" altLang="zh-TW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  <a:latin typeface="+mn-ea"/>
                          <a:ea typeface="+mn-ea"/>
                        </a:rPr>
                        <a:t>               </a:t>
                      </a:r>
                      <a:r>
                        <a:rPr lang="en-US" altLang="zh-TW" sz="1400" u="none" strike="noStrike">
                          <a:effectLst/>
                          <a:latin typeface="+mn-ea"/>
                          <a:ea typeface="+mn-ea"/>
                        </a:rPr>
                        <a:t>2,050 </a:t>
                      </a:r>
                      <a:endParaRPr lang="en-US" altLang="zh-TW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225 </a:t>
                      </a:r>
                      <a:endParaRPr lang="en-US" altLang="zh-TW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11%</a:t>
                      </a:r>
                      <a:endParaRPr lang="en-US" altLang="zh-TW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2860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  <a:latin typeface="+mn-ea"/>
                          <a:ea typeface="+mn-ea"/>
                        </a:rPr>
                        <a:t>大溪老茶廠</a:t>
                      </a:r>
                      <a:endParaRPr lang="zh-TW" altLang="en-US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 dirty="0">
                          <a:effectLst/>
                          <a:latin typeface="+mn-ea"/>
                          <a:ea typeface="+mn-ea"/>
                        </a:rPr>
                        <a:t>             </a:t>
                      </a:r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25,944 </a:t>
                      </a:r>
                      <a:endParaRPr lang="en-US" altLang="zh-TW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 dirty="0">
                          <a:effectLst/>
                          <a:latin typeface="+mn-ea"/>
                          <a:ea typeface="+mn-ea"/>
                        </a:rPr>
                        <a:t>             </a:t>
                      </a:r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25,951 </a:t>
                      </a:r>
                      <a:endParaRPr lang="en-US" altLang="zh-TW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u="none" strike="noStrike">
                          <a:effectLst/>
                          <a:latin typeface="+mn-ea"/>
                          <a:ea typeface="+mn-ea"/>
                        </a:rPr>
                        <a:t>(6)</a:t>
                      </a:r>
                      <a:endParaRPr lang="en-US" altLang="zh-TW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0%</a:t>
                      </a:r>
                      <a:endParaRPr lang="en-US" altLang="zh-TW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2860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  <a:latin typeface="+mn-ea"/>
                          <a:ea typeface="+mn-ea"/>
                        </a:rPr>
                        <a:t>銅鑼茶廠</a:t>
                      </a:r>
                      <a:endParaRPr lang="zh-TW" altLang="en-US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  <a:latin typeface="+mn-ea"/>
                          <a:ea typeface="+mn-ea"/>
                        </a:rPr>
                        <a:t>             </a:t>
                      </a:r>
                      <a:r>
                        <a:rPr lang="en-US" altLang="zh-TW" sz="1400" u="none" strike="noStrike">
                          <a:effectLst/>
                          <a:latin typeface="+mn-ea"/>
                          <a:ea typeface="+mn-ea"/>
                        </a:rPr>
                        <a:t>12,594 </a:t>
                      </a:r>
                      <a:endParaRPr lang="en-US" altLang="zh-TW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 dirty="0">
                          <a:effectLst/>
                          <a:latin typeface="+mn-ea"/>
                          <a:ea typeface="+mn-ea"/>
                        </a:rPr>
                        <a:t>             </a:t>
                      </a:r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10,143 </a:t>
                      </a:r>
                      <a:endParaRPr lang="en-US" altLang="zh-TW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u="none" strike="noStrike">
                          <a:effectLst/>
                          <a:latin typeface="+mn-ea"/>
                          <a:ea typeface="+mn-ea"/>
                        </a:rPr>
                        <a:t>2,451 </a:t>
                      </a:r>
                      <a:endParaRPr lang="en-US" altLang="zh-TW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24%</a:t>
                      </a:r>
                      <a:endParaRPr lang="en-US" altLang="zh-TW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2860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  <a:latin typeface="+mn-ea"/>
                          <a:ea typeface="+mn-ea"/>
                        </a:rPr>
                        <a:t>日月老茶廠</a:t>
                      </a:r>
                      <a:endParaRPr lang="zh-TW" altLang="en-US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  <a:latin typeface="+mn-ea"/>
                          <a:ea typeface="+mn-ea"/>
                        </a:rPr>
                        <a:t>             </a:t>
                      </a:r>
                      <a:r>
                        <a:rPr lang="en-US" altLang="zh-TW" sz="1400" u="none" strike="noStrike">
                          <a:effectLst/>
                          <a:latin typeface="+mn-ea"/>
                          <a:ea typeface="+mn-ea"/>
                        </a:rPr>
                        <a:t>41,544 </a:t>
                      </a:r>
                      <a:endParaRPr lang="en-US" altLang="zh-TW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 dirty="0">
                          <a:effectLst/>
                          <a:latin typeface="+mn-ea"/>
                          <a:ea typeface="+mn-ea"/>
                        </a:rPr>
                        <a:t>             </a:t>
                      </a:r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50,348 </a:t>
                      </a:r>
                      <a:endParaRPr lang="en-US" altLang="zh-TW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(8,804)</a:t>
                      </a:r>
                      <a:endParaRPr lang="en-US" altLang="zh-TW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-17%</a:t>
                      </a:r>
                      <a:endParaRPr lang="en-US" altLang="zh-TW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2860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  <a:latin typeface="+mn-ea"/>
                          <a:ea typeface="+mn-ea"/>
                        </a:rPr>
                        <a:t>鹿篙咖啡莊園</a:t>
                      </a:r>
                      <a:endParaRPr lang="zh-TW" altLang="en-US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  <a:latin typeface="+mn-ea"/>
                          <a:ea typeface="+mn-ea"/>
                        </a:rPr>
                        <a:t>             </a:t>
                      </a:r>
                      <a:r>
                        <a:rPr lang="en-US" altLang="zh-TW" sz="1400" u="none" strike="noStrike">
                          <a:effectLst/>
                          <a:latin typeface="+mn-ea"/>
                          <a:ea typeface="+mn-ea"/>
                        </a:rPr>
                        <a:t>22,161 </a:t>
                      </a:r>
                      <a:endParaRPr lang="en-US" altLang="zh-TW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  <a:latin typeface="+mn-ea"/>
                          <a:ea typeface="+mn-ea"/>
                        </a:rPr>
                        <a:t>               </a:t>
                      </a:r>
                      <a:r>
                        <a:rPr lang="en-US" altLang="zh-TW" sz="1400" u="none" strike="noStrike">
                          <a:effectLst/>
                          <a:latin typeface="+mn-ea"/>
                          <a:ea typeface="+mn-ea"/>
                        </a:rPr>
                        <a:t>2,111 </a:t>
                      </a:r>
                      <a:endParaRPr lang="en-US" altLang="zh-TW" sz="14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20,050 </a:t>
                      </a:r>
                      <a:endParaRPr lang="en-US" altLang="zh-TW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u="none" strike="noStrike" dirty="0">
                          <a:effectLst/>
                          <a:latin typeface="+mn-ea"/>
                          <a:ea typeface="+mn-ea"/>
                        </a:rPr>
                        <a:t>950%</a:t>
                      </a:r>
                      <a:endParaRPr lang="en-US" altLang="zh-TW" sz="1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7978613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448965" y="3704431"/>
            <a:ext cx="3166435" cy="2887075"/>
            <a:chOff x="-2848935" y="3452245"/>
            <a:chExt cx="3166435" cy="2887075"/>
          </a:xfrm>
        </p:grpSpPr>
        <p:sp>
          <p:nvSpPr>
            <p:cNvPr id="6" name="橢圓 5"/>
            <p:cNvSpPr/>
            <p:nvPr/>
          </p:nvSpPr>
          <p:spPr>
            <a:xfrm>
              <a:off x="-2772735" y="3452245"/>
              <a:ext cx="2887075" cy="288707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 w="254000"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-2848935" y="4080311"/>
              <a:ext cx="3166435" cy="1541100"/>
            </a:xfrm>
            <a:prstGeom prst="roundRect">
              <a:avLst>
                <a:gd name="adj" fmla="val 23866"/>
              </a:avLst>
            </a:prstGeom>
            <a:noFill/>
            <a:ln cap="rnd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perspectiveRelaxedModerately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36000" rIns="72000" bIns="36000" rtlCol="0" anchor="ctr">
              <a:spAutoFit/>
            </a:bodyPr>
            <a:lstStyle/>
            <a:p>
              <a:pPr algn="ctr">
                <a:spcBef>
                  <a:spcPts val="0"/>
                </a:spcBef>
                <a:spcAft>
                  <a:spcPts val="1200"/>
                </a:spcAft>
              </a:pPr>
              <a:r>
                <a:rPr lang="zh-TW" altLang="en-US" sz="3200" b="1" u="sng" spc="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大型開發項目</a:t>
              </a:r>
              <a:endParaRPr lang="en-US" altLang="zh-TW" sz="3200" b="1" u="sng" spc="200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0"/>
                </a:spcBef>
                <a:spcAft>
                  <a:spcPts val="1200"/>
                </a:spcAft>
              </a:pPr>
              <a:r>
                <a:rPr lang="zh-TW" altLang="en-US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提升農林</a:t>
              </a:r>
              <a:r>
                <a:rPr lang="en-US" altLang="zh-TW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總體資產價值</a:t>
              </a:r>
              <a:endParaRPr lang="zh-TW" altLang="en-US" sz="28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0" y="199231"/>
            <a:ext cx="10693400" cy="572416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營運狀況</a:t>
            </a:r>
            <a:r>
              <a:rPr lang="en-US" altLang="zh-TW" sz="3200" b="1" dirty="0">
                <a:latin typeface="微軟正黑體" pitchFamily="34" charset="-120"/>
                <a:ea typeface="微軟正黑體" pitchFamily="34" charset="-120"/>
              </a:rPr>
              <a:t>- 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土地開發 </a:t>
            </a:r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【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大型地目變更利用開發</a:t>
            </a:r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】</a:t>
            </a: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39" name="群組 38"/>
          <p:cNvGrpSpPr/>
          <p:nvPr/>
        </p:nvGrpSpPr>
        <p:grpSpPr>
          <a:xfrm>
            <a:off x="1580981" y="840013"/>
            <a:ext cx="2237990" cy="1550691"/>
            <a:chOff x="2438125" y="1130612"/>
            <a:chExt cx="2237990" cy="1550691"/>
          </a:xfrm>
        </p:grpSpPr>
        <p:sp>
          <p:nvSpPr>
            <p:cNvPr id="4" name="橢圓 3"/>
            <p:cNvSpPr/>
            <p:nvPr/>
          </p:nvSpPr>
          <p:spPr>
            <a:xfrm>
              <a:off x="2735154" y="1427639"/>
              <a:ext cx="956635" cy="95663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65000"/>
                  <a:alpha val="30000"/>
                </a:schemeClr>
              </a:solidFill>
            </a:ln>
            <a:effectLst>
              <a:glow rad="127000">
                <a:schemeClr val="bg1">
                  <a:lumMod val="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購物商場</a:t>
              </a:r>
            </a:p>
          </p:txBody>
        </p:sp>
        <p:sp>
          <p:nvSpPr>
            <p:cNvPr id="8" name="橢圓 7"/>
            <p:cNvSpPr/>
            <p:nvPr/>
          </p:nvSpPr>
          <p:spPr>
            <a:xfrm>
              <a:off x="2595381" y="1287866"/>
              <a:ext cx="1236183" cy="1236183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" name="橢圓 48"/>
            <p:cNvSpPr/>
            <p:nvPr/>
          </p:nvSpPr>
          <p:spPr>
            <a:xfrm rot="10800000">
              <a:off x="2438125" y="1130612"/>
              <a:ext cx="1550691" cy="1550691"/>
            </a:xfrm>
            <a:prstGeom prst="ellipse">
              <a:avLst/>
            </a:prstGeom>
            <a:noFill/>
            <a:ln w="19050">
              <a:gradFill flip="none" rotWithShape="1">
                <a:gsLst>
                  <a:gs pos="0">
                    <a:schemeClr val="tx1"/>
                  </a:gs>
                  <a:gs pos="50000">
                    <a:schemeClr val="bg1"/>
                  </a:gs>
                  <a:gs pos="100000">
                    <a:schemeClr val="bg1"/>
                  </a:gs>
                </a:gsLst>
                <a:lin ang="84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2" name="直線接點 11"/>
            <p:cNvCxnSpPr>
              <a:stCxn id="8" idx="6"/>
            </p:cNvCxnSpPr>
            <p:nvPr/>
          </p:nvCxnSpPr>
          <p:spPr>
            <a:xfrm flipV="1">
              <a:off x="3831564" y="1905956"/>
              <a:ext cx="685800" cy="2"/>
            </a:xfrm>
            <a:prstGeom prst="line">
              <a:avLst/>
            </a:prstGeom>
            <a:noFill/>
            <a:ln w="317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4" name="橢圓 13"/>
            <p:cNvSpPr/>
            <p:nvPr/>
          </p:nvSpPr>
          <p:spPr>
            <a:xfrm>
              <a:off x="4523715" y="1829758"/>
              <a:ext cx="152400" cy="152400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93" name="群組 92"/>
          <p:cNvGrpSpPr/>
          <p:nvPr/>
        </p:nvGrpSpPr>
        <p:grpSpPr>
          <a:xfrm>
            <a:off x="2505623" y="2093675"/>
            <a:ext cx="2237990" cy="1550691"/>
            <a:chOff x="2438125" y="1130612"/>
            <a:chExt cx="2237990" cy="1550691"/>
          </a:xfrm>
        </p:grpSpPr>
        <p:sp>
          <p:nvSpPr>
            <p:cNvPr id="94" name="橢圓 93"/>
            <p:cNvSpPr/>
            <p:nvPr/>
          </p:nvSpPr>
          <p:spPr>
            <a:xfrm>
              <a:off x="2735154" y="1427639"/>
              <a:ext cx="956635" cy="95663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65000"/>
                  <a:alpha val="30000"/>
                </a:schemeClr>
              </a:solidFill>
            </a:ln>
            <a:effectLst>
              <a:glow rad="127000">
                <a:schemeClr val="bg1">
                  <a:lumMod val="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別墅住宅</a:t>
              </a:r>
            </a:p>
          </p:txBody>
        </p:sp>
        <p:sp>
          <p:nvSpPr>
            <p:cNvPr id="95" name="橢圓 94"/>
            <p:cNvSpPr/>
            <p:nvPr/>
          </p:nvSpPr>
          <p:spPr>
            <a:xfrm>
              <a:off x="2595381" y="1287866"/>
              <a:ext cx="1236183" cy="1236183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6" name="橢圓 95"/>
            <p:cNvSpPr/>
            <p:nvPr/>
          </p:nvSpPr>
          <p:spPr>
            <a:xfrm rot="10800000">
              <a:off x="2438125" y="1130612"/>
              <a:ext cx="1550691" cy="1550691"/>
            </a:xfrm>
            <a:prstGeom prst="ellipse">
              <a:avLst/>
            </a:prstGeom>
            <a:noFill/>
            <a:ln w="19050">
              <a:gradFill flip="none" rotWithShape="1">
                <a:gsLst>
                  <a:gs pos="0">
                    <a:schemeClr val="tx1"/>
                  </a:gs>
                  <a:gs pos="50000">
                    <a:schemeClr val="bg1"/>
                  </a:gs>
                  <a:gs pos="100000">
                    <a:schemeClr val="bg1"/>
                  </a:gs>
                </a:gsLst>
                <a:lin ang="192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97" name="直線接點 96"/>
            <p:cNvCxnSpPr>
              <a:stCxn id="95" idx="6"/>
            </p:cNvCxnSpPr>
            <p:nvPr/>
          </p:nvCxnSpPr>
          <p:spPr>
            <a:xfrm flipV="1">
              <a:off x="3831564" y="1905956"/>
              <a:ext cx="685800" cy="2"/>
            </a:xfrm>
            <a:prstGeom prst="line">
              <a:avLst/>
            </a:prstGeom>
            <a:noFill/>
            <a:ln w="317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98" name="橢圓 97"/>
            <p:cNvSpPr/>
            <p:nvPr/>
          </p:nvSpPr>
          <p:spPr>
            <a:xfrm>
              <a:off x="4523715" y="1829758"/>
              <a:ext cx="152400" cy="152400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99" name="群組 98"/>
          <p:cNvGrpSpPr/>
          <p:nvPr/>
        </p:nvGrpSpPr>
        <p:grpSpPr>
          <a:xfrm>
            <a:off x="3472218" y="3297368"/>
            <a:ext cx="2237990" cy="1550691"/>
            <a:chOff x="2438125" y="1130612"/>
            <a:chExt cx="2237990" cy="1550691"/>
          </a:xfrm>
        </p:grpSpPr>
        <p:sp>
          <p:nvSpPr>
            <p:cNvPr id="100" name="橢圓 99"/>
            <p:cNvSpPr/>
            <p:nvPr/>
          </p:nvSpPr>
          <p:spPr>
            <a:xfrm>
              <a:off x="2735154" y="1427639"/>
              <a:ext cx="956635" cy="95663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65000"/>
                  <a:alpha val="30000"/>
                </a:schemeClr>
              </a:solidFill>
            </a:ln>
            <a:effectLst>
              <a:glow rad="127000">
                <a:schemeClr val="bg1">
                  <a:lumMod val="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購物商場</a:t>
              </a:r>
              <a:r>
                <a:rPr lang="en-US" altLang="zh-TW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會展旅館</a:t>
              </a:r>
            </a:p>
          </p:txBody>
        </p:sp>
        <p:sp>
          <p:nvSpPr>
            <p:cNvPr id="101" name="橢圓 100"/>
            <p:cNvSpPr/>
            <p:nvPr/>
          </p:nvSpPr>
          <p:spPr>
            <a:xfrm>
              <a:off x="2595381" y="1287866"/>
              <a:ext cx="1236183" cy="1236183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2" name="橢圓 101"/>
            <p:cNvSpPr/>
            <p:nvPr/>
          </p:nvSpPr>
          <p:spPr>
            <a:xfrm rot="10800000">
              <a:off x="2438125" y="1130612"/>
              <a:ext cx="1550691" cy="1550691"/>
            </a:xfrm>
            <a:prstGeom prst="ellipse">
              <a:avLst/>
            </a:prstGeom>
            <a:noFill/>
            <a:ln w="19050">
              <a:gradFill flip="none" rotWithShape="1">
                <a:gsLst>
                  <a:gs pos="0">
                    <a:schemeClr val="tx1"/>
                  </a:gs>
                  <a:gs pos="50000">
                    <a:schemeClr val="bg1"/>
                  </a:gs>
                  <a:gs pos="100000">
                    <a:schemeClr val="bg1"/>
                  </a:gs>
                </a:gsLst>
                <a:lin ang="84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03" name="直線接點 102"/>
            <p:cNvCxnSpPr>
              <a:stCxn id="101" idx="6"/>
            </p:cNvCxnSpPr>
            <p:nvPr/>
          </p:nvCxnSpPr>
          <p:spPr>
            <a:xfrm flipV="1">
              <a:off x="3831564" y="1905956"/>
              <a:ext cx="685800" cy="2"/>
            </a:xfrm>
            <a:prstGeom prst="line">
              <a:avLst/>
            </a:prstGeom>
            <a:noFill/>
            <a:ln w="317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4" name="橢圓 103"/>
            <p:cNvSpPr/>
            <p:nvPr/>
          </p:nvSpPr>
          <p:spPr>
            <a:xfrm>
              <a:off x="4523715" y="1829758"/>
              <a:ext cx="152400" cy="152400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08" name="群組 107"/>
          <p:cNvGrpSpPr/>
          <p:nvPr/>
        </p:nvGrpSpPr>
        <p:grpSpPr>
          <a:xfrm>
            <a:off x="4412637" y="4530004"/>
            <a:ext cx="2237990" cy="1550691"/>
            <a:chOff x="2438125" y="1130612"/>
            <a:chExt cx="2237990" cy="1550691"/>
          </a:xfrm>
        </p:grpSpPr>
        <p:sp>
          <p:nvSpPr>
            <p:cNvPr id="109" name="橢圓 108"/>
            <p:cNvSpPr/>
            <p:nvPr/>
          </p:nvSpPr>
          <p:spPr>
            <a:xfrm>
              <a:off x="2735154" y="1427639"/>
              <a:ext cx="956635" cy="95663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65000"/>
                  <a:alpha val="30000"/>
                </a:schemeClr>
              </a:solidFill>
            </a:ln>
            <a:effectLst>
              <a:glow rad="127000">
                <a:schemeClr val="bg1">
                  <a:lumMod val="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大型遊樂區</a:t>
              </a:r>
            </a:p>
          </p:txBody>
        </p:sp>
        <p:sp>
          <p:nvSpPr>
            <p:cNvPr id="110" name="橢圓 109"/>
            <p:cNvSpPr/>
            <p:nvPr/>
          </p:nvSpPr>
          <p:spPr>
            <a:xfrm>
              <a:off x="2595381" y="1287866"/>
              <a:ext cx="1236183" cy="1236183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1" name="橢圓 110"/>
            <p:cNvSpPr/>
            <p:nvPr/>
          </p:nvSpPr>
          <p:spPr>
            <a:xfrm rot="10800000">
              <a:off x="2438125" y="1130612"/>
              <a:ext cx="1550691" cy="1550691"/>
            </a:xfrm>
            <a:prstGeom prst="ellipse">
              <a:avLst/>
            </a:prstGeom>
            <a:noFill/>
            <a:ln w="19050">
              <a:gradFill flip="none" rotWithShape="1">
                <a:gsLst>
                  <a:gs pos="0">
                    <a:schemeClr val="tx1"/>
                  </a:gs>
                  <a:gs pos="50000">
                    <a:schemeClr val="bg1"/>
                  </a:gs>
                  <a:gs pos="100000">
                    <a:schemeClr val="bg1"/>
                  </a:gs>
                </a:gsLst>
                <a:lin ang="192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12" name="直線接點 111"/>
            <p:cNvCxnSpPr>
              <a:stCxn id="110" idx="6"/>
            </p:cNvCxnSpPr>
            <p:nvPr/>
          </p:nvCxnSpPr>
          <p:spPr>
            <a:xfrm flipV="1">
              <a:off x="3831564" y="1905956"/>
              <a:ext cx="685800" cy="2"/>
            </a:xfrm>
            <a:prstGeom prst="line">
              <a:avLst/>
            </a:prstGeom>
            <a:noFill/>
            <a:ln w="317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13" name="橢圓 112"/>
            <p:cNvSpPr/>
            <p:nvPr/>
          </p:nvSpPr>
          <p:spPr>
            <a:xfrm>
              <a:off x="4523715" y="1829758"/>
              <a:ext cx="152400" cy="152400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34" name="圓角矩形 133"/>
          <p:cNvSpPr/>
          <p:nvPr/>
        </p:nvSpPr>
        <p:spPr>
          <a:xfrm>
            <a:off x="7819544" y="5976424"/>
            <a:ext cx="2590800" cy="10613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35" name="Picture 11" descr="C:\Users\liclic.lee\Downloads\64-51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6028" y="5812241"/>
            <a:ext cx="459721" cy="45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8" name="圓角矩形 137"/>
          <p:cNvSpPr/>
          <p:nvPr/>
        </p:nvSpPr>
        <p:spPr>
          <a:xfrm>
            <a:off x="8089900" y="6095915"/>
            <a:ext cx="2413812" cy="863631"/>
          </a:xfrm>
          <a:prstGeom prst="roundRect">
            <a:avLst/>
          </a:prstGeom>
          <a:noFill/>
          <a:ln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zh-TW" altLang="en-US" sz="1200" b="1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專業顧問團隊進駐</a:t>
            </a:r>
            <a:endParaRPr lang="en-US" altLang="zh-TW" sz="1200" b="1" spc="200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zh-TW" altLang="en-US" sz="1200" b="1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全面盤點具投資價值土地</a:t>
            </a:r>
            <a:endParaRPr lang="en-US" altLang="zh-TW" sz="1200" b="1" spc="200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zh-TW" altLang="en-US" sz="1200" b="1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新辦開發項目投入</a:t>
            </a:r>
            <a:endParaRPr lang="en-US" altLang="zh-TW" sz="1200" b="1" spc="200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9" name="圓角矩形 138"/>
          <p:cNvSpPr/>
          <p:nvPr/>
        </p:nvSpPr>
        <p:spPr>
          <a:xfrm>
            <a:off x="6802167" y="4765140"/>
            <a:ext cx="2590800" cy="10613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0" name="圓角矩形 139"/>
          <p:cNvSpPr/>
          <p:nvPr/>
        </p:nvSpPr>
        <p:spPr>
          <a:xfrm>
            <a:off x="5806076" y="3542029"/>
            <a:ext cx="2590800" cy="10613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27" name="群組 126"/>
          <p:cNvGrpSpPr/>
          <p:nvPr/>
        </p:nvGrpSpPr>
        <p:grpSpPr>
          <a:xfrm>
            <a:off x="8097567" y="3383358"/>
            <a:ext cx="437627" cy="437627"/>
            <a:chOff x="6356047" y="2800777"/>
            <a:chExt cx="865596" cy="865596"/>
          </a:xfrm>
        </p:grpSpPr>
        <p:sp>
          <p:nvSpPr>
            <p:cNvPr id="121" name="橢圓 120"/>
            <p:cNvSpPr/>
            <p:nvPr/>
          </p:nvSpPr>
          <p:spPr>
            <a:xfrm>
              <a:off x="6356047" y="2800777"/>
              <a:ext cx="865596" cy="865596"/>
            </a:xfrm>
            <a:prstGeom prst="ellipse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6" name="手繪多邊形 125"/>
            <p:cNvSpPr/>
            <p:nvPr/>
          </p:nvSpPr>
          <p:spPr>
            <a:xfrm>
              <a:off x="6572218" y="3079769"/>
              <a:ext cx="442912" cy="300037"/>
            </a:xfrm>
            <a:custGeom>
              <a:avLst/>
              <a:gdLst>
                <a:gd name="connsiteX0" fmla="*/ 0 w 442912"/>
                <a:gd name="connsiteY0" fmla="*/ 157162 h 300037"/>
                <a:gd name="connsiteX1" fmla="*/ 142875 w 442912"/>
                <a:gd name="connsiteY1" fmla="*/ 300037 h 300037"/>
                <a:gd name="connsiteX2" fmla="*/ 442912 w 442912"/>
                <a:gd name="connsiteY2" fmla="*/ 0 h 300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42912" h="300037">
                  <a:moveTo>
                    <a:pt x="0" y="157162"/>
                  </a:moveTo>
                  <a:lnTo>
                    <a:pt x="142875" y="300037"/>
                  </a:lnTo>
                  <a:lnTo>
                    <a:pt x="442912" y="0"/>
                  </a:lnTo>
                </a:path>
              </a:pathLst>
            </a:custGeom>
            <a:noFill/>
            <a:ln w="57150" cap="flat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45" name="圓角矩形 144"/>
          <p:cNvSpPr/>
          <p:nvPr/>
        </p:nvSpPr>
        <p:spPr>
          <a:xfrm>
            <a:off x="4865657" y="2344121"/>
            <a:ext cx="2590800" cy="10613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46" name="群組 145"/>
          <p:cNvGrpSpPr/>
          <p:nvPr/>
        </p:nvGrpSpPr>
        <p:grpSpPr>
          <a:xfrm>
            <a:off x="7157148" y="2185450"/>
            <a:ext cx="437627" cy="437627"/>
            <a:chOff x="6356047" y="2800777"/>
            <a:chExt cx="865596" cy="865596"/>
          </a:xfrm>
        </p:grpSpPr>
        <p:sp>
          <p:nvSpPr>
            <p:cNvPr id="147" name="橢圓 146"/>
            <p:cNvSpPr/>
            <p:nvPr/>
          </p:nvSpPr>
          <p:spPr>
            <a:xfrm>
              <a:off x="6356047" y="2800777"/>
              <a:ext cx="865596" cy="865596"/>
            </a:xfrm>
            <a:prstGeom prst="ellipse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8" name="手繪多邊形 147"/>
            <p:cNvSpPr/>
            <p:nvPr/>
          </p:nvSpPr>
          <p:spPr>
            <a:xfrm>
              <a:off x="6572218" y="3079769"/>
              <a:ext cx="442912" cy="300037"/>
            </a:xfrm>
            <a:custGeom>
              <a:avLst/>
              <a:gdLst>
                <a:gd name="connsiteX0" fmla="*/ 0 w 442912"/>
                <a:gd name="connsiteY0" fmla="*/ 157162 h 300037"/>
                <a:gd name="connsiteX1" fmla="*/ 142875 w 442912"/>
                <a:gd name="connsiteY1" fmla="*/ 300037 h 300037"/>
                <a:gd name="connsiteX2" fmla="*/ 442912 w 442912"/>
                <a:gd name="connsiteY2" fmla="*/ 0 h 300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42912" h="300037">
                  <a:moveTo>
                    <a:pt x="0" y="157162"/>
                  </a:moveTo>
                  <a:lnTo>
                    <a:pt x="142875" y="300037"/>
                  </a:lnTo>
                  <a:lnTo>
                    <a:pt x="442912" y="0"/>
                  </a:lnTo>
                </a:path>
              </a:pathLst>
            </a:custGeom>
            <a:noFill/>
            <a:ln w="57150" cap="flat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49" name="圓角矩形 148"/>
          <p:cNvSpPr/>
          <p:nvPr/>
        </p:nvSpPr>
        <p:spPr>
          <a:xfrm>
            <a:off x="3975100" y="1084674"/>
            <a:ext cx="2590800" cy="10613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50" name="群組 149"/>
          <p:cNvGrpSpPr/>
          <p:nvPr/>
        </p:nvGrpSpPr>
        <p:grpSpPr>
          <a:xfrm>
            <a:off x="6266591" y="926003"/>
            <a:ext cx="437627" cy="437627"/>
            <a:chOff x="6356047" y="2800777"/>
            <a:chExt cx="865596" cy="865596"/>
          </a:xfrm>
        </p:grpSpPr>
        <p:sp>
          <p:nvSpPr>
            <p:cNvPr id="151" name="橢圓 150"/>
            <p:cNvSpPr/>
            <p:nvPr/>
          </p:nvSpPr>
          <p:spPr>
            <a:xfrm>
              <a:off x="6356047" y="2800777"/>
              <a:ext cx="865596" cy="865596"/>
            </a:xfrm>
            <a:prstGeom prst="ellipse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2" name="手繪多邊形 151"/>
            <p:cNvSpPr/>
            <p:nvPr/>
          </p:nvSpPr>
          <p:spPr>
            <a:xfrm>
              <a:off x="6572218" y="3079769"/>
              <a:ext cx="442912" cy="300037"/>
            </a:xfrm>
            <a:custGeom>
              <a:avLst/>
              <a:gdLst>
                <a:gd name="connsiteX0" fmla="*/ 0 w 442912"/>
                <a:gd name="connsiteY0" fmla="*/ 157162 h 300037"/>
                <a:gd name="connsiteX1" fmla="*/ 142875 w 442912"/>
                <a:gd name="connsiteY1" fmla="*/ 300037 h 300037"/>
                <a:gd name="connsiteX2" fmla="*/ 442912 w 442912"/>
                <a:gd name="connsiteY2" fmla="*/ 0 h 300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42912" h="300037">
                  <a:moveTo>
                    <a:pt x="0" y="157162"/>
                  </a:moveTo>
                  <a:lnTo>
                    <a:pt x="142875" y="300037"/>
                  </a:lnTo>
                  <a:lnTo>
                    <a:pt x="442912" y="0"/>
                  </a:lnTo>
                </a:path>
              </a:pathLst>
            </a:custGeom>
            <a:noFill/>
            <a:ln w="57150" cap="flat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25" name="圓角矩形 124"/>
          <p:cNvSpPr/>
          <p:nvPr/>
        </p:nvSpPr>
        <p:spPr>
          <a:xfrm>
            <a:off x="4076681" y="1196313"/>
            <a:ext cx="2189910" cy="838092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三義工商綜合區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2008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開發許可核定</a:t>
            </a:r>
            <a:endParaRPr lang="en-US" altLang="zh-TW" sz="1000" spc="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2010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水保整地工程建設竣工</a:t>
            </a:r>
            <a:endParaRPr lang="en-US" altLang="zh-TW" sz="10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2010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地目變更登記完成</a:t>
            </a:r>
            <a:endParaRPr lang="zh-TW" altLang="en-US" sz="1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036" name="群組 1035"/>
          <p:cNvGrpSpPr/>
          <p:nvPr/>
        </p:nvGrpSpPr>
        <p:grpSpPr>
          <a:xfrm>
            <a:off x="5408728" y="5703186"/>
            <a:ext cx="1550691" cy="1550691"/>
            <a:chOff x="5408728" y="5703186"/>
            <a:chExt cx="1550691" cy="1550691"/>
          </a:xfrm>
        </p:grpSpPr>
        <p:sp>
          <p:nvSpPr>
            <p:cNvPr id="115" name="橢圓 114"/>
            <p:cNvSpPr/>
            <p:nvPr/>
          </p:nvSpPr>
          <p:spPr>
            <a:xfrm>
              <a:off x="5705757" y="6000213"/>
              <a:ext cx="956635" cy="95663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65000"/>
                  <a:alpha val="30000"/>
                </a:schemeClr>
              </a:solidFill>
            </a:ln>
            <a:effectLst>
              <a:glow rad="127000">
                <a:schemeClr val="bg1">
                  <a:lumMod val="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zh-TW" altLang="en-US" sz="16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新辦開發</a:t>
              </a:r>
              <a:r>
                <a:rPr lang="en-US" altLang="zh-TW" sz="16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16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16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項目投入</a:t>
              </a:r>
            </a:p>
          </p:txBody>
        </p:sp>
        <p:sp>
          <p:nvSpPr>
            <p:cNvPr id="116" name="橢圓 115"/>
            <p:cNvSpPr/>
            <p:nvPr/>
          </p:nvSpPr>
          <p:spPr>
            <a:xfrm>
              <a:off x="5565984" y="5860440"/>
              <a:ext cx="1236183" cy="1236183"/>
            </a:xfrm>
            <a:prstGeom prst="ellipse">
              <a:avLst/>
            </a:prstGeom>
            <a:noFill/>
            <a:ln w="57150">
              <a:solidFill>
                <a:schemeClr val="tx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7" name="橢圓 116"/>
            <p:cNvSpPr/>
            <p:nvPr/>
          </p:nvSpPr>
          <p:spPr>
            <a:xfrm rot="10800000">
              <a:off x="5408728" y="5703186"/>
              <a:ext cx="1550691" cy="1550691"/>
            </a:xfrm>
            <a:prstGeom prst="ellipse">
              <a:avLst/>
            </a:prstGeom>
            <a:noFill/>
            <a:ln w="19050">
              <a:gradFill flip="none" rotWithShape="1">
                <a:gsLst>
                  <a:gs pos="0">
                    <a:schemeClr val="tx1"/>
                  </a:gs>
                  <a:gs pos="50000">
                    <a:schemeClr val="bg1"/>
                  </a:gs>
                  <a:gs pos="100000">
                    <a:schemeClr val="bg1"/>
                  </a:gs>
                </a:gsLst>
                <a:lin ang="84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1042" name="Picture 18" descr="C:\Users\liclic.lee\Downloads\right-arrow-continue-icon-png-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152" y="6131218"/>
            <a:ext cx="808748" cy="694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40" name="群組 1039"/>
          <p:cNvGrpSpPr/>
          <p:nvPr/>
        </p:nvGrpSpPr>
        <p:grpSpPr>
          <a:xfrm>
            <a:off x="627251" y="5990431"/>
            <a:ext cx="3347849" cy="1519129"/>
            <a:chOff x="627251" y="6145838"/>
            <a:chExt cx="3347849" cy="1519129"/>
          </a:xfrm>
        </p:grpSpPr>
        <p:sp>
          <p:nvSpPr>
            <p:cNvPr id="122" name="圓角矩形 121"/>
            <p:cNvSpPr/>
            <p:nvPr/>
          </p:nvSpPr>
          <p:spPr>
            <a:xfrm>
              <a:off x="741829" y="6145838"/>
              <a:ext cx="3233271" cy="1519129"/>
            </a:xfrm>
            <a:prstGeom prst="roundRect">
              <a:avLst/>
            </a:prstGeom>
            <a:noFill/>
            <a:ln cap="rnd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36000" rIns="72000" bIns="36000" rtlCol="0" anchor="ctr">
              <a:spAutoFit/>
            </a:bodyPr>
            <a:lstStyle/>
            <a:p>
              <a:pPr algn="just">
                <a:spcBef>
                  <a:spcPts val="300"/>
                </a:spcBef>
                <a:spcAft>
                  <a:spcPts val="300"/>
                </a:spcAft>
              </a:pPr>
              <a:r>
                <a:rPr lang="zh-TW" altLang="en-US" sz="1200" b="1" spc="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土地活化利用為延續自</a:t>
              </a:r>
              <a:r>
                <a:rPr lang="en-US" altLang="zh-TW" sz="1200" b="1" spc="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2007</a:t>
              </a:r>
              <a:r>
                <a:rPr lang="zh-TW" altLang="en-US" sz="1200" b="1" spc="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年以來之首要營運目標</a:t>
              </a:r>
              <a:endParaRPr lang="en-US" altLang="zh-TW" sz="1200" b="1" spc="4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just">
                <a:spcBef>
                  <a:spcPts val="300"/>
                </a:spcBef>
                <a:spcAft>
                  <a:spcPts val="300"/>
                </a:spcAft>
              </a:pPr>
              <a:r>
                <a:rPr lang="zh-TW" altLang="en-US" sz="1200" b="1" spc="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大型開發專案依階段計畫邁步進入投資招商暨營運推展階段</a:t>
              </a:r>
              <a:endParaRPr lang="en-US" altLang="zh-TW" sz="1200" b="1" spc="4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just">
                <a:spcBef>
                  <a:spcPts val="300"/>
                </a:spcBef>
                <a:spcAft>
                  <a:spcPts val="300"/>
                </a:spcAft>
              </a:pPr>
              <a:r>
                <a:rPr lang="zh-TW" altLang="en-US" sz="1200" b="1" spc="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具投資價值土地，</a:t>
              </a:r>
              <a:r>
                <a:rPr lang="en-US" altLang="zh-TW" sz="1200" b="1" spc="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2020</a:t>
              </a:r>
              <a:r>
                <a:rPr lang="zh-TW" altLang="en-US" sz="1200" b="1" spc="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年啟動新一輪項目開發建設</a:t>
              </a:r>
              <a:endParaRPr lang="en-US" altLang="zh-TW" sz="1200" b="1" spc="4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1030" name="Picture 6" descr="「icon project」的圖片搜尋結果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015" y="6279402"/>
              <a:ext cx="187285" cy="1872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1" name="Picture 6" descr="「icon project」的圖片搜尋結果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251" y="6734347"/>
              <a:ext cx="187285" cy="1872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5" name="Picture 6" descr="「icon project」的圖片搜尋結果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015" y="7160235"/>
              <a:ext cx="187285" cy="1872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8" name="圓角矩形 167"/>
          <p:cNvSpPr/>
          <p:nvPr/>
        </p:nvSpPr>
        <p:spPr>
          <a:xfrm>
            <a:off x="5885372" y="3653668"/>
            <a:ext cx="2433128" cy="838092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600"/>
              </a:spcBef>
              <a:spcAft>
                <a:spcPts val="300"/>
              </a:spcAft>
            </a:pP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銅科工商綜合區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2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2014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開發許可核定</a:t>
            </a:r>
            <a:endParaRPr lang="en-US" altLang="zh-TW" sz="1000" spc="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2019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水保整地工程建設竣工</a:t>
            </a:r>
            <a:endParaRPr lang="en-US" altLang="zh-TW" sz="10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2019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地目變更登記完成</a:t>
            </a:r>
            <a:endParaRPr lang="zh-TW" altLang="en-US" sz="1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9" name="圓角矩形 168"/>
          <p:cNvSpPr/>
          <p:nvPr/>
        </p:nvSpPr>
        <p:spPr>
          <a:xfrm>
            <a:off x="4910349" y="2455758"/>
            <a:ext cx="2763626" cy="838092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銅科別墅住宅區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2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2014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開發許可核定</a:t>
            </a:r>
            <a:endParaRPr lang="en-US" altLang="zh-TW" sz="1000" spc="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2019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水保整地工程建設竣工</a:t>
            </a:r>
            <a:endParaRPr lang="en-US" altLang="zh-TW" sz="10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2019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地目變更登記完成</a:t>
            </a:r>
            <a:endParaRPr lang="zh-TW" altLang="en-US" sz="1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0" name="圓角矩形 169"/>
          <p:cNvSpPr/>
          <p:nvPr/>
        </p:nvSpPr>
        <p:spPr>
          <a:xfrm>
            <a:off x="6900152" y="4876779"/>
            <a:ext cx="2763626" cy="838092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600"/>
              </a:spcBef>
              <a:spcAft>
                <a:spcPts val="300"/>
              </a:spcAft>
            </a:pP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魚池中明遊樂區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2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2015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開發許可核定</a:t>
            </a:r>
            <a:endParaRPr lang="en-US" altLang="zh-TW" sz="1000" spc="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2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2018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水土保持計畫核定</a:t>
            </a:r>
            <a:endParaRPr lang="zh-TW" altLang="en-US" sz="1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8900" lvl="2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2019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聯外道路興闢規劃中</a:t>
            </a:r>
            <a:endParaRPr lang="zh-TW" altLang="en-US" sz="1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43" name="Picture 19" descr="C:\Users\liclic.lee\Downloads\Artboard_50-512.png"/>
          <p:cNvPicPr>
            <a:picLocks noChangeAspect="1" noChangeArrowheads="1"/>
          </p:cNvPicPr>
          <p:nvPr/>
        </p:nvPicPr>
        <p:blipFill>
          <a:blip r:embed="rId7" cstate="print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2912" y="4603981"/>
            <a:ext cx="469106" cy="469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C:\Users\liclic.lee\Downloads\gift-present-outline-51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460" y="1799431"/>
            <a:ext cx="198007" cy="198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「icon House」的圖片搜尋結果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6508" y="3018631"/>
            <a:ext cx="168920" cy="16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" name="Picture 30" descr="C:\Users\liclic.lee\Downloads\gift-present-outline-51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254" y="4332497"/>
            <a:ext cx="198007" cy="198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5" name="Picture 41" descr="C:\Users\liclic.lee\Downloads\hotel-holidays-buildings-trip-vacations-resort-architecture-512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4351534"/>
            <a:ext cx="159931" cy="159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9" name="Picture 41" descr="C:\Users\liclic.lee\Downloads\hotel-holidays-buildings-trip-vacations-resort-architecture-512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893" y="5525700"/>
            <a:ext cx="159931" cy="159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9" name="Picture 45" descr="相關圖片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682" y="5522999"/>
            <a:ext cx="162632" cy="162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0" name="群組 129"/>
          <p:cNvGrpSpPr/>
          <p:nvPr/>
        </p:nvGrpSpPr>
        <p:grpSpPr>
          <a:xfrm>
            <a:off x="7962774" y="6215500"/>
            <a:ext cx="134793" cy="131205"/>
            <a:chOff x="7217711" y="5895975"/>
            <a:chExt cx="521972" cy="508076"/>
          </a:xfrm>
        </p:grpSpPr>
        <p:sp>
          <p:nvSpPr>
            <p:cNvPr id="129" name="手繪多邊形 128"/>
            <p:cNvSpPr/>
            <p:nvPr/>
          </p:nvSpPr>
          <p:spPr>
            <a:xfrm>
              <a:off x="7234150" y="5895975"/>
              <a:ext cx="428625" cy="388144"/>
            </a:xfrm>
            <a:custGeom>
              <a:avLst/>
              <a:gdLst>
                <a:gd name="connsiteX0" fmla="*/ 0 w 428625"/>
                <a:gd name="connsiteY0" fmla="*/ 257175 h 388144"/>
                <a:gd name="connsiteX1" fmla="*/ 0 w 428625"/>
                <a:gd name="connsiteY1" fmla="*/ 257175 h 388144"/>
                <a:gd name="connsiteX2" fmla="*/ 173831 w 428625"/>
                <a:gd name="connsiteY2" fmla="*/ 388144 h 388144"/>
                <a:gd name="connsiteX3" fmla="*/ 428625 w 428625"/>
                <a:gd name="connsiteY3" fmla="*/ 0 h 388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625" h="388144">
                  <a:moveTo>
                    <a:pt x="0" y="257175"/>
                  </a:moveTo>
                  <a:lnTo>
                    <a:pt x="0" y="257175"/>
                  </a:lnTo>
                  <a:lnTo>
                    <a:pt x="173831" y="388144"/>
                  </a:lnTo>
                  <a:lnTo>
                    <a:pt x="428625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6" name="手繪多邊形 195"/>
            <p:cNvSpPr/>
            <p:nvPr/>
          </p:nvSpPr>
          <p:spPr>
            <a:xfrm>
              <a:off x="7217711" y="5931377"/>
              <a:ext cx="521972" cy="472674"/>
            </a:xfrm>
            <a:custGeom>
              <a:avLst/>
              <a:gdLst>
                <a:gd name="connsiteX0" fmla="*/ 0 w 428625"/>
                <a:gd name="connsiteY0" fmla="*/ 257175 h 388144"/>
                <a:gd name="connsiteX1" fmla="*/ 0 w 428625"/>
                <a:gd name="connsiteY1" fmla="*/ 257175 h 388144"/>
                <a:gd name="connsiteX2" fmla="*/ 173831 w 428625"/>
                <a:gd name="connsiteY2" fmla="*/ 388144 h 388144"/>
                <a:gd name="connsiteX3" fmla="*/ 428625 w 428625"/>
                <a:gd name="connsiteY3" fmla="*/ 0 h 388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625" h="388144">
                  <a:moveTo>
                    <a:pt x="0" y="257175"/>
                  </a:moveTo>
                  <a:lnTo>
                    <a:pt x="0" y="257175"/>
                  </a:lnTo>
                  <a:lnTo>
                    <a:pt x="173831" y="388144"/>
                  </a:lnTo>
                  <a:lnTo>
                    <a:pt x="428625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98" name="群組 197"/>
          <p:cNvGrpSpPr/>
          <p:nvPr/>
        </p:nvGrpSpPr>
        <p:grpSpPr>
          <a:xfrm>
            <a:off x="7967019" y="6472063"/>
            <a:ext cx="134793" cy="131205"/>
            <a:chOff x="7217711" y="5895975"/>
            <a:chExt cx="521972" cy="508076"/>
          </a:xfrm>
        </p:grpSpPr>
        <p:sp>
          <p:nvSpPr>
            <p:cNvPr id="199" name="手繪多邊形 198"/>
            <p:cNvSpPr/>
            <p:nvPr/>
          </p:nvSpPr>
          <p:spPr>
            <a:xfrm>
              <a:off x="7234150" y="5895975"/>
              <a:ext cx="428625" cy="388144"/>
            </a:xfrm>
            <a:custGeom>
              <a:avLst/>
              <a:gdLst>
                <a:gd name="connsiteX0" fmla="*/ 0 w 428625"/>
                <a:gd name="connsiteY0" fmla="*/ 257175 h 388144"/>
                <a:gd name="connsiteX1" fmla="*/ 0 w 428625"/>
                <a:gd name="connsiteY1" fmla="*/ 257175 h 388144"/>
                <a:gd name="connsiteX2" fmla="*/ 173831 w 428625"/>
                <a:gd name="connsiteY2" fmla="*/ 388144 h 388144"/>
                <a:gd name="connsiteX3" fmla="*/ 428625 w 428625"/>
                <a:gd name="connsiteY3" fmla="*/ 0 h 388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625" h="388144">
                  <a:moveTo>
                    <a:pt x="0" y="257175"/>
                  </a:moveTo>
                  <a:lnTo>
                    <a:pt x="0" y="257175"/>
                  </a:lnTo>
                  <a:lnTo>
                    <a:pt x="173831" y="388144"/>
                  </a:lnTo>
                  <a:lnTo>
                    <a:pt x="428625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0" name="手繪多邊形 199"/>
            <p:cNvSpPr/>
            <p:nvPr/>
          </p:nvSpPr>
          <p:spPr>
            <a:xfrm>
              <a:off x="7217711" y="5931377"/>
              <a:ext cx="521972" cy="472674"/>
            </a:xfrm>
            <a:custGeom>
              <a:avLst/>
              <a:gdLst>
                <a:gd name="connsiteX0" fmla="*/ 0 w 428625"/>
                <a:gd name="connsiteY0" fmla="*/ 257175 h 388144"/>
                <a:gd name="connsiteX1" fmla="*/ 0 w 428625"/>
                <a:gd name="connsiteY1" fmla="*/ 257175 h 388144"/>
                <a:gd name="connsiteX2" fmla="*/ 173831 w 428625"/>
                <a:gd name="connsiteY2" fmla="*/ 388144 h 388144"/>
                <a:gd name="connsiteX3" fmla="*/ 428625 w 428625"/>
                <a:gd name="connsiteY3" fmla="*/ 0 h 388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625" h="388144">
                  <a:moveTo>
                    <a:pt x="0" y="257175"/>
                  </a:moveTo>
                  <a:lnTo>
                    <a:pt x="0" y="257175"/>
                  </a:lnTo>
                  <a:lnTo>
                    <a:pt x="173831" y="388144"/>
                  </a:lnTo>
                  <a:lnTo>
                    <a:pt x="428625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01" name="群組 200"/>
          <p:cNvGrpSpPr/>
          <p:nvPr/>
        </p:nvGrpSpPr>
        <p:grpSpPr>
          <a:xfrm>
            <a:off x="7971264" y="6721478"/>
            <a:ext cx="134793" cy="131205"/>
            <a:chOff x="7217711" y="5895975"/>
            <a:chExt cx="521972" cy="508076"/>
          </a:xfrm>
        </p:grpSpPr>
        <p:sp>
          <p:nvSpPr>
            <p:cNvPr id="202" name="手繪多邊形 201"/>
            <p:cNvSpPr/>
            <p:nvPr/>
          </p:nvSpPr>
          <p:spPr>
            <a:xfrm>
              <a:off x="7234150" y="5895975"/>
              <a:ext cx="428625" cy="388144"/>
            </a:xfrm>
            <a:custGeom>
              <a:avLst/>
              <a:gdLst>
                <a:gd name="connsiteX0" fmla="*/ 0 w 428625"/>
                <a:gd name="connsiteY0" fmla="*/ 257175 h 388144"/>
                <a:gd name="connsiteX1" fmla="*/ 0 w 428625"/>
                <a:gd name="connsiteY1" fmla="*/ 257175 h 388144"/>
                <a:gd name="connsiteX2" fmla="*/ 173831 w 428625"/>
                <a:gd name="connsiteY2" fmla="*/ 388144 h 388144"/>
                <a:gd name="connsiteX3" fmla="*/ 428625 w 428625"/>
                <a:gd name="connsiteY3" fmla="*/ 0 h 388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625" h="388144">
                  <a:moveTo>
                    <a:pt x="0" y="257175"/>
                  </a:moveTo>
                  <a:lnTo>
                    <a:pt x="0" y="257175"/>
                  </a:lnTo>
                  <a:lnTo>
                    <a:pt x="173831" y="388144"/>
                  </a:lnTo>
                  <a:lnTo>
                    <a:pt x="428625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3" name="手繪多邊形 202"/>
            <p:cNvSpPr/>
            <p:nvPr/>
          </p:nvSpPr>
          <p:spPr>
            <a:xfrm>
              <a:off x="7217711" y="5931377"/>
              <a:ext cx="521972" cy="472674"/>
            </a:xfrm>
            <a:custGeom>
              <a:avLst/>
              <a:gdLst>
                <a:gd name="connsiteX0" fmla="*/ 0 w 428625"/>
                <a:gd name="connsiteY0" fmla="*/ 257175 h 388144"/>
                <a:gd name="connsiteX1" fmla="*/ 0 w 428625"/>
                <a:gd name="connsiteY1" fmla="*/ 257175 h 388144"/>
                <a:gd name="connsiteX2" fmla="*/ 173831 w 428625"/>
                <a:gd name="connsiteY2" fmla="*/ 388144 h 388144"/>
                <a:gd name="connsiteX3" fmla="*/ 428625 w 428625"/>
                <a:gd name="connsiteY3" fmla="*/ 0 h 388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625" h="388144">
                  <a:moveTo>
                    <a:pt x="0" y="257175"/>
                  </a:moveTo>
                  <a:lnTo>
                    <a:pt x="0" y="257175"/>
                  </a:lnTo>
                  <a:lnTo>
                    <a:pt x="173831" y="388144"/>
                  </a:lnTo>
                  <a:lnTo>
                    <a:pt x="428625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643029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99231"/>
            <a:ext cx="10693400" cy="572416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營運狀況</a:t>
            </a:r>
            <a:r>
              <a:rPr lang="en-US" altLang="zh-TW" sz="3200" b="1" dirty="0">
                <a:latin typeface="微軟正黑體" pitchFamily="34" charset="-120"/>
                <a:ea typeface="微軟正黑體" pitchFamily="34" charset="-120"/>
              </a:rPr>
              <a:t>- </a:t>
            </a: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土開事業營運方針</a:t>
            </a:r>
            <a:endParaRPr lang="zh-TW" altLang="en-US" sz="28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6" name="圓角矩形 75"/>
          <p:cNvSpPr/>
          <p:nvPr/>
        </p:nvSpPr>
        <p:spPr>
          <a:xfrm>
            <a:off x="3289300" y="1570831"/>
            <a:ext cx="5257800" cy="2667000"/>
          </a:xfrm>
          <a:prstGeom prst="roundRect">
            <a:avLst>
              <a:gd name="adj" fmla="val 3453"/>
            </a:avLst>
          </a:prstGeom>
          <a:solidFill>
            <a:schemeClr val="bg1"/>
          </a:solidFill>
          <a:ln w="76200" cap="rnd" cmpd="dbl">
            <a:solidFill>
              <a:schemeClr val="bg1">
                <a:lumMod val="7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 anchorCtr="0">
            <a:noAutofit/>
          </a:bodyPr>
          <a:lstStyle/>
          <a:p>
            <a:pPr marL="361950" indent="-180975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altLang="zh-TW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-	</a:t>
            </a:r>
            <a:r>
              <a:rPr lang="zh-TW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土地</a:t>
            </a:r>
            <a:r>
              <a:rPr lang="zh-TW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活化利用為首要</a:t>
            </a:r>
            <a:r>
              <a:rPr lang="zh-TW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目標</a:t>
            </a:r>
            <a:endParaRPr lang="en-US" altLang="zh-TW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  <a:p>
            <a:pPr marL="1076325" lvl="1" indent="-342900">
              <a:spcBef>
                <a:spcPts val="0"/>
              </a:spcBef>
              <a:spcAft>
                <a:spcPts val="0"/>
              </a:spcAft>
            </a:pP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→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持續</a:t>
            </a:r>
            <a:r>
              <a:rPr lang="zh-TW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盤點土地評估開發效益</a:t>
            </a:r>
          </a:p>
          <a:p>
            <a:pPr marL="361950" indent="-180975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altLang="zh-TW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-	</a:t>
            </a:r>
            <a:r>
              <a:rPr lang="zh-TW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配合</a:t>
            </a:r>
            <a:r>
              <a:rPr lang="zh-TW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國土計畫</a:t>
            </a:r>
            <a:r>
              <a:rPr lang="zh-TW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政策</a:t>
            </a:r>
            <a:endParaRPr lang="en-US" altLang="zh-TW" sz="1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  <a:p>
            <a:pPr marL="1076325" lvl="1" indent="-342900">
              <a:spcBef>
                <a:spcPts val="0"/>
              </a:spcBef>
              <a:spcAft>
                <a:spcPts val="0"/>
              </a:spcAft>
            </a:pP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→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</a:t>
            </a:r>
            <a:r>
              <a:rPr lang="zh-TW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辦大型開發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項目</a:t>
            </a:r>
            <a:r>
              <a:rPr lang="zh-TW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100" u="dbl" dirty="0" smtClean="0">
                <a:solidFill>
                  <a:srgbClr val="FF0000"/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100" u="dbl" dirty="0" smtClean="0">
                <a:solidFill>
                  <a:srgbClr val="FF0000"/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 目標 </a:t>
            </a:r>
            <a:r>
              <a:rPr lang="en-US" altLang="zh-TW" sz="1100" u="dbl" dirty="0" smtClean="0">
                <a:solidFill>
                  <a:srgbClr val="FF0000"/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111</a:t>
            </a:r>
            <a:r>
              <a:rPr lang="zh-TW" altLang="en-US" sz="1100" u="dbl" dirty="0" smtClean="0">
                <a:solidFill>
                  <a:srgbClr val="FF0000"/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前取得</a:t>
            </a:r>
            <a:r>
              <a:rPr lang="zh-TW" altLang="en-US" sz="1100" u="dbl" dirty="0">
                <a:solidFill>
                  <a:srgbClr val="FF0000"/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許可審議</a:t>
            </a:r>
            <a:r>
              <a:rPr lang="zh-TW" altLang="en-US" sz="1100" u="dbl" dirty="0" smtClean="0">
                <a:solidFill>
                  <a:srgbClr val="FF0000"/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成果 </a:t>
            </a:r>
            <a:r>
              <a:rPr lang="en-US" altLang="zh-TW" sz="1100" u="dbl" dirty="0" smtClean="0">
                <a:solidFill>
                  <a:srgbClr val="FF0000"/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100" dirty="0">
              <a:solidFill>
                <a:schemeClr val="tx1">
                  <a:lumMod val="65000"/>
                  <a:lumOff val="35000"/>
                </a:schemeClr>
              </a:solidFill>
              <a:uFill>
                <a:solidFill>
                  <a:schemeClr val="tx1">
                    <a:lumMod val="50000"/>
                    <a:lumOff val="50000"/>
                  </a:schemeClr>
                </a:solidFill>
              </a:u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61950" indent="-180975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tabLst>
                <a:tab pos="2244725" algn="l"/>
              </a:tabLst>
            </a:pPr>
            <a:r>
              <a:rPr lang="en-US" altLang="zh-TW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-	</a:t>
            </a:r>
            <a:r>
              <a:rPr lang="zh-TW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已</a:t>
            </a:r>
            <a:r>
              <a:rPr lang="zh-TW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完成用地變更</a:t>
            </a:r>
            <a:r>
              <a:rPr lang="zh-TW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專案</a:t>
            </a:r>
            <a:endParaRPr lang="en-US" altLang="zh-TW" sz="1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  <a:p>
            <a:pPr marL="1076325" indent="-342900">
              <a:spcBef>
                <a:spcPts val="0"/>
              </a:spcBef>
              <a:spcAft>
                <a:spcPts val="0"/>
              </a:spcAft>
            </a:pP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→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持續</a:t>
            </a:r>
            <a:r>
              <a:rPr lang="zh-TW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尋求投資合作</a:t>
            </a:r>
            <a:r>
              <a:rPr lang="zh-TW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對象</a:t>
            </a:r>
            <a:r>
              <a:rPr lang="zh-TW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100" u="dbl" dirty="0" smtClean="0">
                <a:solidFill>
                  <a:srgbClr val="FF0000"/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 (</a:t>
            </a:r>
            <a:r>
              <a:rPr lang="zh-TW" altLang="en-US" sz="1100" u="dbl" dirty="0" smtClean="0">
                <a:solidFill>
                  <a:srgbClr val="FF0000"/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 期限 </a:t>
            </a:r>
            <a:r>
              <a:rPr lang="en-US" altLang="zh-TW" sz="1100" u="dbl" dirty="0" smtClean="0">
                <a:solidFill>
                  <a:srgbClr val="FF0000"/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115</a:t>
            </a:r>
            <a:r>
              <a:rPr lang="zh-TW" altLang="en-US" sz="1100" u="dbl" dirty="0" smtClean="0">
                <a:solidFill>
                  <a:srgbClr val="FF0000"/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前</a:t>
            </a:r>
            <a:r>
              <a:rPr lang="zh-TW" altLang="en-US" sz="1100" u="dbl" dirty="0">
                <a:solidFill>
                  <a:srgbClr val="FF0000"/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完成建築執照</a:t>
            </a:r>
            <a:r>
              <a:rPr lang="zh-TW" altLang="en-US" sz="1100" u="dbl" dirty="0" smtClean="0">
                <a:solidFill>
                  <a:srgbClr val="FF0000"/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申請 </a:t>
            </a:r>
            <a:r>
              <a:rPr lang="en-US" altLang="zh-TW" sz="1100" u="dbl" dirty="0" smtClean="0">
                <a:solidFill>
                  <a:srgbClr val="FF0000"/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100" dirty="0">
              <a:solidFill>
                <a:schemeClr val="tx1">
                  <a:lumMod val="65000"/>
                  <a:lumOff val="35000"/>
                </a:schemeClr>
              </a:solidFill>
              <a:uFill>
                <a:solidFill>
                  <a:schemeClr val="tx1">
                    <a:lumMod val="50000"/>
                    <a:lumOff val="50000"/>
                  </a:schemeClr>
                </a:solidFill>
              </a:u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61950" indent="-180975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altLang="zh-TW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-	</a:t>
            </a:r>
            <a:r>
              <a:rPr lang="zh-TW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檢討可利用土地劃出山坡地管制</a:t>
            </a:r>
            <a:r>
              <a:rPr lang="zh-TW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範圍</a:t>
            </a:r>
            <a:endParaRPr lang="en-US" altLang="zh-TW" sz="1600" b="1" dirty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77" name="圓角矩形 76"/>
          <p:cNvSpPr/>
          <p:nvPr/>
        </p:nvSpPr>
        <p:spPr>
          <a:xfrm>
            <a:off x="3282507" y="5228431"/>
            <a:ext cx="5257800" cy="1905000"/>
          </a:xfrm>
          <a:prstGeom prst="roundRect">
            <a:avLst>
              <a:gd name="adj" fmla="val 3453"/>
            </a:avLst>
          </a:prstGeom>
          <a:solidFill>
            <a:schemeClr val="bg1"/>
          </a:solidFill>
          <a:ln w="76200" cap="rnd" cmpd="dbl">
            <a:solidFill>
              <a:schemeClr val="bg1">
                <a:lumMod val="7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 anchorCtr="0">
            <a:noAutofit/>
          </a:bodyPr>
          <a:lstStyle/>
          <a:p>
            <a:pPr marL="361950" indent="-180975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</a:pPr>
            <a:r>
              <a:rPr lang="en-US" altLang="zh-TW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-	</a:t>
            </a:r>
            <a:r>
              <a:rPr lang="zh-TW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配合公司茶生態休閒產業 </a:t>
            </a:r>
            <a:endParaRPr lang="en-US" altLang="zh-TW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  <a:p>
            <a:pPr marL="1076325" lvl="1" indent="-342900">
              <a:spcBef>
                <a:spcPts val="0"/>
              </a:spcBef>
              <a:spcAft>
                <a:spcPts val="0"/>
              </a:spcAft>
            </a:pP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→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新辦休閒農場籌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</a:t>
            </a:r>
            <a:endParaRPr lang="zh-TW" altLang="en-US" sz="1400" dirty="0">
              <a:solidFill>
                <a:schemeClr val="tx1">
                  <a:lumMod val="65000"/>
                  <a:lumOff val="35000"/>
                </a:schemeClr>
              </a:solidFill>
              <a:uFill>
                <a:solidFill>
                  <a:schemeClr val="tx1">
                    <a:lumMod val="50000"/>
                    <a:lumOff val="50000"/>
                  </a:schemeClr>
                </a:solidFill>
              </a:u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61950" indent="-180975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altLang="zh-TW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-	</a:t>
            </a:r>
            <a:r>
              <a:rPr lang="zh-TW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加速既有農業設施轉型</a:t>
            </a:r>
            <a:endParaRPr lang="en-US" altLang="zh-TW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  <a:p>
            <a:pPr marL="1076325" lvl="1" indent="-342900">
              <a:spcBef>
                <a:spcPts val="0"/>
              </a:spcBef>
              <a:spcAft>
                <a:spcPts val="0"/>
              </a:spcAft>
            </a:pP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→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申請轉型為休閒農場</a:t>
            </a:r>
          </a:p>
          <a:p>
            <a:pPr marL="361950" indent="-180975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altLang="zh-TW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-	</a:t>
            </a:r>
            <a:r>
              <a:rPr lang="zh-TW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休閒據點籌辦完成後納入休閒事業體系</a:t>
            </a:r>
            <a:r>
              <a:rPr lang="zh-TW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營</a:t>
            </a:r>
            <a:endParaRPr lang="en-US" altLang="zh-TW" sz="1600" b="1" dirty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</p:txBody>
      </p:sp>
      <p:grpSp>
        <p:nvGrpSpPr>
          <p:cNvPr id="78" name="群組 77"/>
          <p:cNvGrpSpPr/>
          <p:nvPr/>
        </p:nvGrpSpPr>
        <p:grpSpPr>
          <a:xfrm>
            <a:off x="2298700" y="892633"/>
            <a:ext cx="2743200" cy="607902"/>
            <a:chOff x="808778" y="1496329"/>
            <a:chExt cx="2743200" cy="607902"/>
          </a:xfrm>
        </p:grpSpPr>
        <p:sp>
          <p:nvSpPr>
            <p:cNvPr id="79" name="圓角矩形 78"/>
            <p:cNvSpPr/>
            <p:nvPr/>
          </p:nvSpPr>
          <p:spPr>
            <a:xfrm>
              <a:off x="808778" y="1496329"/>
              <a:ext cx="2743200" cy="607902"/>
            </a:xfrm>
            <a:prstGeom prst="roundRect">
              <a:avLst/>
            </a:prstGeom>
            <a:solidFill>
              <a:srgbClr val="EAEAEA"/>
            </a:solidFill>
            <a:ln w="12700" cmpd="sng">
              <a:noFill/>
              <a:prstDash val="solid"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3200"/>
            </a:p>
          </p:txBody>
        </p:sp>
        <p:sp>
          <p:nvSpPr>
            <p:cNvPr id="80" name="圓角矩形 79"/>
            <p:cNvSpPr/>
            <p:nvPr/>
          </p:nvSpPr>
          <p:spPr>
            <a:xfrm>
              <a:off x="819467" y="1648729"/>
              <a:ext cx="2721822" cy="386904"/>
            </a:xfrm>
            <a:prstGeom prst="roundRect">
              <a:avLst/>
            </a:prstGeom>
            <a:noFill/>
            <a:ln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36000" rIns="72000" bIns="36000" rtlCol="0" anchor="t" anchorCtr="0">
              <a:spAutoFit/>
            </a:bodyPr>
            <a:lstStyle/>
            <a:p>
              <a:pPr algn="ctr">
                <a:spcBef>
                  <a:spcPts val="0"/>
                </a:spcBef>
                <a:spcAft>
                  <a:spcPts val="600"/>
                </a:spcAft>
              </a:pPr>
              <a:r>
                <a:rPr lang="zh-TW" altLang="en-US" sz="1800" b="1" dirty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開發土地增加價值</a:t>
              </a:r>
            </a:p>
          </p:txBody>
        </p:sp>
      </p:grpSp>
      <p:grpSp>
        <p:nvGrpSpPr>
          <p:cNvPr id="81" name="群組 80"/>
          <p:cNvGrpSpPr/>
          <p:nvPr/>
        </p:nvGrpSpPr>
        <p:grpSpPr>
          <a:xfrm>
            <a:off x="2339810" y="4491307"/>
            <a:ext cx="2743200" cy="617688"/>
            <a:chOff x="5651500" y="2056400"/>
            <a:chExt cx="2743200" cy="617688"/>
          </a:xfrm>
        </p:grpSpPr>
        <p:sp>
          <p:nvSpPr>
            <p:cNvPr id="82" name="圓角矩形 81"/>
            <p:cNvSpPr/>
            <p:nvPr/>
          </p:nvSpPr>
          <p:spPr>
            <a:xfrm>
              <a:off x="5651500" y="2056400"/>
              <a:ext cx="2743200" cy="617688"/>
            </a:xfrm>
            <a:prstGeom prst="roundRect">
              <a:avLst/>
            </a:prstGeom>
            <a:solidFill>
              <a:srgbClr val="EAEAEA"/>
            </a:solidFill>
            <a:ln w="12700" cmpd="sng">
              <a:noFill/>
              <a:prstDash val="solid"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3200"/>
            </a:p>
          </p:txBody>
        </p:sp>
        <p:sp>
          <p:nvSpPr>
            <p:cNvPr id="83" name="圓角矩形 82"/>
            <p:cNvSpPr/>
            <p:nvPr/>
          </p:nvSpPr>
          <p:spPr>
            <a:xfrm>
              <a:off x="5765799" y="2208800"/>
              <a:ext cx="2514601" cy="386904"/>
            </a:xfrm>
            <a:prstGeom prst="roundRect">
              <a:avLst/>
            </a:prstGeom>
            <a:noFill/>
            <a:ln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36000" rIns="72000" bIns="36000" rtlCol="0" anchor="t" anchorCtr="0">
              <a:spAutoFit/>
            </a:bodyPr>
            <a:lstStyle/>
            <a:p>
              <a:pPr algn="ctr">
                <a:spcBef>
                  <a:spcPts val="0"/>
                </a:spcBef>
                <a:spcAft>
                  <a:spcPts val="600"/>
                </a:spcAft>
              </a:pPr>
              <a:r>
                <a:rPr lang="zh-TW" altLang="en-US" sz="1800" b="1" dirty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發展茶生態休閒產業</a:t>
              </a:r>
              <a:endParaRPr lang="en-US" altLang="zh-TW" sz="16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35477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99231"/>
            <a:ext cx="10693400" cy="572416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營運狀況</a:t>
            </a:r>
            <a:r>
              <a:rPr lang="en-US" altLang="zh-TW" sz="3200" b="1" dirty="0">
                <a:latin typeface="微軟正黑體" pitchFamily="34" charset="-120"/>
                <a:ea typeface="微軟正黑體" pitchFamily="34" charset="-120"/>
              </a:rPr>
              <a:t>- </a:t>
            </a: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資產開發進度</a:t>
            </a: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635591" y="1049590"/>
            <a:ext cx="609600" cy="2779586"/>
          </a:xfrm>
          <a:prstGeom prst="roundRect">
            <a:avLst/>
          </a:prstGeom>
          <a:solidFill>
            <a:srgbClr val="EAEAEA"/>
          </a:solidFill>
          <a:ln w="12700" cmpd="sng">
            <a:noFill/>
            <a:prstDash val="solid"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3200"/>
          </a:p>
        </p:txBody>
      </p:sp>
      <p:sp>
        <p:nvSpPr>
          <p:cNvPr id="14" name="圓角矩形 13"/>
          <p:cNvSpPr/>
          <p:nvPr/>
        </p:nvSpPr>
        <p:spPr>
          <a:xfrm>
            <a:off x="656969" y="1679012"/>
            <a:ext cx="588222" cy="1785026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</a:pPr>
            <a:r>
              <a:rPr lang="zh-TW" alt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大型開發項目</a:t>
            </a:r>
            <a:endParaRPr lang="en-US" altLang="zh-TW" sz="16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圓角矩形 14"/>
          <p:cNvSpPr/>
          <p:nvPr/>
        </p:nvSpPr>
        <p:spPr>
          <a:xfrm>
            <a:off x="635591" y="4243234"/>
            <a:ext cx="609600" cy="2779586"/>
          </a:xfrm>
          <a:prstGeom prst="roundRect">
            <a:avLst/>
          </a:prstGeom>
          <a:solidFill>
            <a:srgbClr val="EAEAEA"/>
          </a:solidFill>
          <a:ln w="12700" cmpd="sng">
            <a:noFill/>
            <a:prstDash val="solid"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3200"/>
          </a:p>
        </p:txBody>
      </p:sp>
      <p:sp>
        <p:nvSpPr>
          <p:cNvPr id="16" name="圓角矩形 15"/>
          <p:cNvSpPr/>
          <p:nvPr/>
        </p:nvSpPr>
        <p:spPr>
          <a:xfrm>
            <a:off x="656969" y="4872656"/>
            <a:ext cx="588222" cy="1237793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</a:pPr>
            <a:r>
              <a:rPr lang="zh-TW" alt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休閒事業</a:t>
            </a:r>
            <a:endParaRPr lang="en-US" altLang="zh-TW" sz="16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圓角矩形 16"/>
          <p:cNvSpPr/>
          <p:nvPr/>
        </p:nvSpPr>
        <p:spPr>
          <a:xfrm>
            <a:off x="1549991" y="1155420"/>
            <a:ext cx="8610600" cy="678422"/>
          </a:xfrm>
          <a:prstGeom prst="roundRect">
            <a:avLst/>
          </a:prstGeom>
          <a:solidFill>
            <a:schemeClr val="bg1"/>
          </a:solidFill>
          <a:ln w="57150" cap="rnd" cmpd="dbl">
            <a:solidFill>
              <a:schemeClr val="bg1">
                <a:lumMod val="7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 anchorCtr="0">
            <a:noAutofit/>
          </a:bodyPr>
          <a:lstStyle/>
          <a:p>
            <a:pPr marL="180975">
              <a:spcBef>
                <a:spcPts val="0"/>
              </a:spcBef>
              <a:spcAft>
                <a:spcPts val="600"/>
              </a:spcAft>
            </a:pPr>
            <a:r>
              <a:rPr lang="zh-TW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已完成用地變更專案</a:t>
            </a:r>
            <a:endParaRPr lang="en-US" altLang="zh-TW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  <a:p>
            <a:pPr marL="361950" lvl="1">
              <a:spcBef>
                <a:spcPts val="0"/>
              </a:spcBef>
              <a:spcAft>
                <a:spcPts val="600"/>
              </a:spcAft>
            </a:pP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→  持續</a:t>
            </a:r>
            <a:r>
              <a:rPr lang="zh-TW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進行招商</a:t>
            </a:r>
            <a:endParaRPr lang="en-US" altLang="zh-TW" sz="1400" b="1" dirty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1549991" y="2069820"/>
            <a:ext cx="8610600" cy="678422"/>
          </a:xfrm>
          <a:prstGeom prst="roundRect">
            <a:avLst/>
          </a:prstGeom>
          <a:solidFill>
            <a:schemeClr val="bg1"/>
          </a:solidFill>
          <a:ln w="57150" cap="rnd" cmpd="dbl">
            <a:solidFill>
              <a:schemeClr val="bg1">
                <a:lumMod val="7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 anchorCtr="0">
            <a:noAutofit/>
          </a:bodyPr>
          <a:lstStyle/>
          <a:p>
            <a:pPr marL="180975">
              <a:spcBef>
                <a:spcPts val="0"/>
              </a:spcBef>
              <a:spcAft>
                <a:spcPts val="600"/>
              </a:spcAft>
            </a:pPr>
            <a:r>
              <a:rPr lang="zh-TW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新</a:t>
            </a:r>
            <a:r>
              <a:rPr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辦</a:t>
            </a:r>
            <a:r>
              <a:rPr lang="zh-TW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開發專案</a:t>
            </a:r>
            <a:endParaRPr lang="en-US" altLang="zh-TW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  <a:p>
            <a:pPr marL="361950" lvl="1">
              <a:spcBef>
                <a:spcPts val="0"/>
              </a:spcBef>
              <a:spcAft>
                <a:spcPts val="600"/>
              </a:spcAft>
            </a:pP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→  進入</a:t>
            </a:r>
            <a:r>
              <a:rPr lang="zh-TW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實質審議程序</a:t>
            </a:r>
            <a:endParaRPr lang="en-US" altLang="zh-TW" sz="1400" b="1" dirty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1549991" y="3030068"/>
            <a:ext cx="4648200" cy="678422"/>
          </a:xfrm>
          <a:prstGeom prst="roundRect">
            <a:avLst/>
          </a:prstGeom>
          <a:solidFill>
            <a:schemeClr val="bg1"/>
          </a:solidFill>
          <a:ln w="57150" cap="rnd" cmpd="dbl">
            <a:solidFill>
              <a:schemeClr val="bg1">
                <a:lumMod val="7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 anchorCtr="0">
            <a:noAutofit/>
          </a:bodyPr>
          <a:lstStyle/>
          <a:p>
            <a:pPr marL="180975">
              <a:spcBef>
                <a:spcPts val="0"/>
              </a:spcBef>
              <a:spcAft>
                <a:spcPts val="600"/>
              </a:spcAft>
            </a:pPr>
            <a:r>
              <a:rPr lang="zh-TW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重新評估開發方向</a:t>
            </a:r>
            <a:endParaRPr lang="en-US" altLang="zh-TW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  <a:p>
            <a:pPr marL="361950" lvl="1">
              <a:spcBef>
                <a:spcPts val="0"/>
              </a:spcBef>
              <a:spcAft>
                <a:spcPts val="600"/>
              </a:spcAft>
            </a:pPr>
            <a:r>
              <a:rPr lang="zh-TW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→  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國土計畫公告後重啟評估</a:t>
            </a:r>
            <a:endParaRPr lang="en-US" altLang="zh-TW" sz="1400" b="1" dirty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/>
        </p:nvSpPr>
        <p:spPr>
          <a:xfrm>
            <a:off x="4597991" y="1384020"/>
            <a:ext cx="1498600" cy="284749"/>
          </a:xfrm>
          <a:prstGeom prst="roundRect">
            <a:avLst/>
          </a:prstGeom>
          <a:noFill/>
          <a:ln w="19050" cap="rnd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dist">
              <a:spcBef>
                <a:spcPts val="0"/>
              </a:spcBef>
              <a:spcAft>
                <a:spcPts val="600"/>
              </a:spcAft>
            </a:pPr>
            <a:r>
              <a:rPr lang="zh-TW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三義工商綜合區</a:t>
            </a:r>
            <a:endParaRPr lang="en-US" altLang="zh-TW" sz="12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圓角矩形 20"/>
          <p:cNvSpPr/>
          <p:nvPr/>
        </p:nvSpPr>
        <p:spPr>
          <a:xfrm>
            <a:off x="6299791" y="1384020"/>
            <a:ext cx="1498600" cy="284749"/>
          </a:xfrm>
          <a:prstGeom prst="roundRect">
            <a:avLst/>
          </a:prstGeom>
          <a:noFill/>
          <a:ln w="19050" cap="rnd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dist">
              <a:spcBef>
                <a:spcPts val="0"/>
              </a:spcBef>
              <a:spcAft>
                <a:spcPts val="600"/>
              </a:spcAft>
            </a:pPr>
            <a:r>
              <a:rPr lang="zh-TW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銅科工商綜合區</a:t>
            </a:r>
            <a:endParaRPr lang="en-US" altLang="zh-TW" sz="12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/>
        </p:nvSpPr>
        <p:spPr>
          <a:xfrm>
            <a:off x="7976191" y="1384020"/>
            <a:ext cx="1498600" cy="284749"/>
          </a:xfrm>
          <a:prstGeom prst="roundRect">
            <a:avLst/>
          </a:prstGeom>
          <a:noFill/>
          <a:ln w="19050" cap="rnd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dist">
              <a:spcBef>
                <a:spcPts val="0"/>
              </a:spcBef>
              <a:spcAft>
                <a:spcPts val="600"/>
              </a:spcAft>
            </a:pPr>
            <a:r>
              <a:rPr lang="zh-TW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銅科住宅社區</a:t>
            </a:r>
            <a:endParaRPr lang="en-US" altLang="zh-TW" sz="12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圓角矩形 22"/>
          <p:cNvSpPr/>
          <p:nvPr/>
        </p:nvSpPr>
        <p:spPr>
          <a:xfrm>
            <a:off x="4597991" y="2266656"/>
            <a:ext cx="1498600" cy="284749"/>
          </a:xfrm>
          <a:prstGeom prst="roundRect">
            <a:avLst/>
          </a:prstGeom>
          <a:noFill/>
          <a:ln w="19050" cap="rnd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dist">
              <a:spcBef>
                <a:spcPts val="0"/>
              </a:spcBef>
              <a:spcAft>
                <a:spcPts val="600"/>
              </a:spcAft>
            </a:pPr>
            <a:r>
              <a:rPr lang="zh-TW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銅科北側產業園區</a:t>
            </a:r>
            <a:endParaRPr lang="en-US" altLang="zh-TW" sz="12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圓角矩形 23"/>
          <p:cNvSpPr/>
          <p:nvPr/>
        </p:nvSpPr>
        <p:spPr>
          <a:xfrm>
            <a:off x="6299791" y="2266656"/>
            <a:ext cx="1498600" cy="284749"/>
          </a:xfrm>
          <a:prstGeom prst="roundRect">
            <a:avLst/>
          </a:prstGeom>
          <a:noFill/>
          <a:ln w="19050" cap="rnd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dist">
              <a:spcBef>
                <a:spcPts val="0"/>
              </a:spcBef>
              <a:spcAft>
                <a:spcPts val="600"/>
              </a:spcAft>
            </a:pPr>
            <a:r>
              <a:rPr lang="zh-TW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銅科南側遊憩區</a:t>
            </a:r>
            <a:endParaRPr lang="en-US" altLang="zh-TW" sz="12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圓角矩形 24"/>
          <p:cNvSpPr/>
          <p:nvPr/>
        </p:nvSpPr>
        <p:spPr>
          <a:xfrm>
            <a:off x="4597991" y="3226904"/>
            <a:ext cx="1498600" cy="284749"/>
          </a:xfrm>
          <a:prstGeom prst="roundRect">
            <a:avLst/>
          </a:prstGeom>
          <a:pattFill prst="wdUpDiag">
            <a:fgClr>
              <a:schemeClr val="bg1">
                <a:lumMod val="85000"/>
              </a:schemeClr>
            </a:fgClr>
            <a:bgClr>
              <a:schemeClr val="bg1"/>
            </a:bgClr>
          </a:pattFill>
          <a:ln w="19050" cap="rnd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dist">
              <a:spcBef>
                <a:spcPts val="0"/>
              </a:spcBef>
              <a:spcAft>
                <a:spcPts val="600"/>
              </a:spcAft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中明遊樂區</a:t>
            </a:r>
            <a:endParaRPr lang="en-US" altLang="zh-TW" sz="12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圓角矩形 25"/>
          <p:cNvSpPr/>
          <p:nvPr/>
        </p:nvSpPr>
        <p:spPr>
          <a:xfrm>
            <a:off x="1549991" y="4286997"/>
            <a:ext cx="7508009" cy="786743"/>
          </a:xfrm>
          <a:prstGeom prst="roundRect">
            <a:avLst/>
          </a:prstGeom>
          <a:solidFill>
            <a:schemeClr val="bg1"/>
          </a:solidFill>
          <a:ln w="57150" cap="rnd" cmpd="dbl">
            <a:solidFill>
              <a:schemeClr val="bg1">
                <a:lumMod val="7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 anchorCtr="0">
            <a:noAutofit/>
          </a:bodyPr>
          <a:lstStyle/>
          <a:p>
            <a:pPr marL="180975">
              <a:spcBef>
                <a:spcPts val="0"/>
              </a:spcBef>
              <a:spcAft>
                <a:spcPts val="600"/>
              </a:spcAft>
            </a:pPr>
            <a:r>
              <a:rPr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新辦休閒</a:t>
            </a:r>
            <a:r>
              <a:rPr lang="zh-TW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農場</a:t>
            </a:r>
            <a:r>
              <a:rPr lang="en-US" altLang="zh-TW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/</a:t>
            </a:r>
            <a:r>
              <a:rPr lang="zh-TW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牧場</a:t>
            </a:r>
            <a:endParaRPr lang="en-US" altLang="zh-TW" sz="1400" b="1" dirty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27" name="圓角矩形 26"/>
          <p:cNvSpPr/>
          <p:nvPr/>
        </p:nvSpPr>
        <p:spPr>
          <a:xfrm>
            <a:off x="3683591" y="4399417"/>
            <a:ext cx="1498600" cy="489060"/>
          </a:xfrm>
          <a:prstGeom prst="roundRect">
            <a:avLst/>
          </a:prstGeom>
          <a:noFill/>
          <a:ln w="19050" cap="rnd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dist">
              <a:spcBef>
                <a:spcPts val="0"/>
              </a:spcBef>
              <a:spcAft>
                <a:spcPts val="600"/>
              </a:spcAft>
            </a:pPr>
            <a:r>
              <a:rPr lang="zh-TW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熊空</a:t>
            </a:r>
            <a:r>
              <a:rPr lang="zh-TW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第二休閒農場</a:t>
            </a:r>
            <a:r>
              <a:rPr lang="en-US" altLang="zh-TW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大石露營區</a:t>
            </a:r>
            <a:r>
              <a:rPr lang="en-US" altLang="zh-TW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12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圓角矩形 27"/>
          <p:cNvSpPr/>
          <p:nvPr/>
        </p:nvSpPr>
        <p:spPr>
          <a:xfrm>
            <a:off x="5385391" y="4399417"/>
            <a:ext cx="1498600" cy="489060"/>
          </a:xfrm>
          <a:prstGeom prst="roundRect">
            <a:avLst/>
          </a:prstGeom>
          <a:noFill/>
          <a:ln w="19050" cap="rnd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 anchorCtr="0">
            <a:noAutofit/>
          </a:bodyPr>
          <a:lstStyle/>
          <a:p>
            <a:pPr algn="dist">
              <a:spcBef>
                <a:spcPts val="0"/>
              </a:spcBef>
              <a:spcAft>
                <a:spcPts val="600"/>
              </a:spcAft>
            </a:pPr>
            <a:r>
              <a:rPr lang="zh-TW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大溪森林休閒</a:t>
            </a:r>
            <a:r>
              <a:rPr lang="zh-TW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農場</a:t>
            </a:r>
            <a:endParaRPr lang="en-US" altLang="zh-TW" sz="12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圓角矩形 28"/>
          <p:cNvSpPr/>
          <p:nvPr/>
        </p:nvSpPr>
        <p:spPr>
          <a:xfrm>
            <a:off x="1549991" y="5277598"/>
            <a:ext cx="5740400" cy="785620"/>
          </a:xfrm>
          <a:prstGeom prst="roundRect">
            <a:avLst/>
          </a:prstGeom>
          <a:solidFill>
            <a:schemeClr val="bg1"/>
          </a:solidFill>
          <a:ln w="57150" cap="rnd" cmpd="dbl">
            <a:solidFill>
              <a:schemeClr val="bg1">
                <a:lumMod val="7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 anchorCtr="0">
            <a:noAutofit/>
          </a:bodyPr>
          <a:lstStyle/>
          <a:p>
            <a:pPr marL="180975">
              <a:spcBef>
                <a:spcPts val="0"/>
              </a:spcBef>
              <a:spcAft>
                <a:spcPts val="600"/>
              </a:spcAft>
            </a:pPr>
            <a:r>
              <a:rPr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既有農業設施</a:t>
            </a:r>
            <a:r>
              <a:rPr lang="zh-TW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轉型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1400" b="1" dirty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/>
        </p:nvSpPr>
        <p:spPr>
          <a:xfrm>
            <a:off x="3683591" y="5390017"/>
            <a:ext cx="1498600" cy="489060"/>
          </a:xfrm>
          <a:prstGeom prst="roundRect">
            <a:avLst/>
          </a:prstGeom>
          <a:noFill/>
          <a:ln w="19050" cap="rnd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dist">
              <a:spcBef>
                <a:spcPts val="0"/>
              </a:spcBef>
              <a:spcAft>
                <a:spcPts val="600"/>
              </a:spcAft>
            </a:pPr>
            <a:r>
              <a:rPr lang="zh-TW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銅鑼茶廠休閒</a:t>
            </a:r>
            <a:r>
              <a:rPr lang="zh-TW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農場</a:t>
            </a:r>
            <a:r>
              <a:rPr lang="en-US" altLang="zh-TW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第二階段擴大</a:t>
            </a:r>
            <a:endParaRPr lang="en-US" altLang="zh-TW" sz="12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" name="圓角矩形 30"/>
          <p:cNvSpPr/>
          <p:nvPr/>
        </p:nvSpPr>
        <p:spPr>
          <a:xfrm>
            <a:off x="5385391" y="5390017"/>
            <a:ext cx="1498600" cy="489060"/>
          </a:xfrm>
          <a:prstGeom prst="roundRect">
            <a:avLst/>
          </a:prstGeom>
          <a:noFill/>
          <a:ln w="19050" cap="rnd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dist">
              <a:spcBef>
                <a:spcPts val="0"/>
              </a:spcBef>
              <a:spcAft>
                <a:spcPts val="600"/>
              </a:spcAft>
            </a:pPr>
            <a:r>
              <a:rPr lang="zh-TW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鹿篙咖啡</a:t>
            </a:r>
            <a:r>
              <a:rPr lang="zh-TW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莊園</a:t>
            </a:r>
            <a:r>
              <a:rPr lang="en-US" altLang="zh-TW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休閒</a:t>
            </a:r>
            <a:r>
              <a:rPr lang="zh-TW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農場</a:t>
            </a:r>
            <a:endParaRPr lang="en-US" altLang="zh-TW" sz="12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" name="圓角矩形 31"/>
          <p:cNvSpPr/>
          <p:nvPr/>
        </p:nvSpPr>
        <p:spPr>
          <a:xfrm>
            <a:off x="1549991" y="6268198"/>
            <a:ext cx="8915400" cy="777508"/>
          </a:xfrm>
          <a:prstGeom prst="roundRect">
            <a:avLst/>
          </a:prstGeom>
          <a:solidFill>
            <a:schemeClr val="bg1"/>
          </a:solidFill>
          <a:ln w="57150" cap="rnd" cmpd="dbl">
            <a:solidFill>
              <a:schemeClr val="bg1">
                <a:lumMod val="7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 anchorCtr="0">
            <a:noAutofit/>
          </a:bodyPr>
          <a:lstStyle/>
          <a:p>
            <a:pPr marL="180975">
              <a:spcBef>
                <a:spcPts val="0"/>
              </a:spcBef>
              <a:spcAft>
                <a:spcPts val="600"/>
              </a:spcAft>
            </a:pPr>
            <a:r>
              <a:rPr lang="zh-TW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休閒農場正式登記</a:t>
            </a:r>
            <a:r>
              <a:rPr lang="en-US" altLang="zh-TW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/>
            </a:r>
            <a:br>
              <a:rPr lang="en-US" altLang="zh-TW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</a:br>
            <a:r>
              <a:rPr lang="zh-TW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納入</a:t>
            </a:r>
            <a:r>
              <a:rPr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休閒</a:t>
            </a:r>
            <a:r>
              <a:rPr lang="zh-TW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事業營運</a:t>
            </a:r>
            <a:endParaRPr lang="en-US" altLang="zh-TW" sz="1400" b="1" dirty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33" name="圓角矩形 32"/>
          <p:cNvSpPr/>
          <p:nvPr/>
        </p:nvSpPr>
        <p:spPr>
          <a:xfrm>
            <a:off x="3683591" y="6362880"/>
            <a:ext cx="1498600" cy="504984"/>
          </a:xfrm>
          <a:prstGeom prst="roundRect">
            <a:avLst/>
          </a:prstGeom>
          <a:noFill/>
          <a:ln w="19050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 anchorCtr="0">
            <a:noAutofit/>
          </a:bodyPr>
          <a:lstStyle/>
          <a:p>
            <a:pPr algn="dist">
              <a:spcBef>
                <a:spcPts val="0"/>
              </a:spcBef>
              <a:spcAft>
                <a:spcPts val="600"/>
              </a:spcAft>
            </a:pPr>
            <a:r>
              <a:rPr lang="zh-TW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熊空森林休閒農場</a:t>
            </a:r>
            <a:endParaRPr lang="en-US" altLang="zh-TW" sz="12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4" name="圓角矩形 33"/>
          <p:cNvSpPr/>
          <p:nvPr/>
        </p:nvSpPr>
        <p:spPr>
          <a:xfrm>
            <a:off x="5385391" y="6362880"/>
            <a:ext cx="1498600" cy="504984"/>
          </a:xfrm>
          <a:prstGeom prst="roundRect">
            <a:avLst/>
          </a:prstGeom>
          <a:noFill/>
          <a:ln w="19050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 anchorCtr="0">
            <a:noAutofit/>
          </a:bodyPr>
          <a:lstStyle/>
          <a:p>
            <a:pPr algn="dist">
              <a:spcBef>
                <a:spcPts val="0"/>
              </a:spcBef>
              <a:spcAft>
                <a:spcPts val="600"/>
              </a:spcAft>
            </a:pPr>
            <a:r>
              <a:rPr lang="zh-TW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石門森林休閒農場</a:t>
            </a:r>
            <a:endParaRPr lang="en-US" altLang="zh-TW" sz="12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圓角矩形 34"/>
          <p:cNvSpPr/>
          <p:nvPr/>
        </p:nvSpPr>
        <p:spPr>
          <a:xfrm>
            <a:off x="6464891" y="3030067"/>
            <a:ext cx="3695700" cy="678422"/>
          </a:xfrm>
          <a:prstGeom prst="roundRect">
            <a:avLst/>
          </a:prstGeom>
          <a:solidFill>
            <a:schemeClr val="bg1"/>
          </a:solidFill>
          <a:ln w="57150" cap="rnd" cmpd="dbl">
            <a:solidFill>
              <a:schemeClr val="bg1">
                <a:lumMod val="7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 anchorCtr="0">
            <a:noAutofit/>
          </a:bodyPr>
          <a:lstStyle/>
          <a:p>
            <a:pPr marL="180975">
              <a:spcBef>
                <a:spcPts val="0"/>
              </a:spcBef>
              <a:spcAft>
                <a:spcPts val="600"/>
              </a:spcAft>
            </a:pPr>
            <a:r>
              <a:rPr lang="zh-TW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山坡地解編</a:t>
            </a:r>
            <a:endParaRPr lang="en-US" altLang="zh-TW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  <a:p>
            <a:pPr marL="361950" lvl="1">
              <a:spcBef>
                <a:spcPts val="0"/>
              </a:spcBef>
              <a:spcAft>
                <a:spcPts val="600"/>
              </a:spcAft>
            </a:pPr>
            <a:r>
              <a:rPr lang="zh-TW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→  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chemeClr val="tx1">
                      <a:lumMod val="50000"/>
                      <a:lumOff val="50000"/>
                    </a:schemeClr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劃出計畫提案</a:t>
            </a:r>
            <a:endParaRPr lang="en-US" altLang="zh-TW" sz="1400" b="1" dirty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36" name="圓角矩形 35"/>
          <p:cNvSpPr/>
          <p:nvPr/>
        </p:nvSpPr>
        <p:spPr>
          <a:xfrm>
            <a:off x="8560391" y="3226903"/>
            <a:ext cx="1498600" cy="284749"/>
          </a:xfrm>
          <a:prstGeom prst="roundRect">
            <a:avLst/>
          </a:prstGeom>
          <a:noFill/>
          <a:ln w="19050" cap="rnd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dist">
              <a:spcBef>
                <a:spcPts val="0"/>
              </a:spcBef>
              <a:spcAft>
                <a:spcPts val="600"/>
              </a:spcAft>
            </a:pPr>
            <a:r>
              <a:rPr lang="zh-TW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農場坡地解編</a:t>
            </a:r>
            <a:endParaRPr lang="en-US" altLang="zh-TW" sz="12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7" name="圓角矩形 36"/>
          <p:cNvSpPr/>
          <p:nvPr/>
        </p:nvSpPr>
        <p:spPr>
          <a:xfrm>
            <a:off x="8196853" y="6282669"/>
            <a:ext cx="1641475" cy="406776"/>
          </a:xfrm>
          <a:prstGeom prst="roundRect">
            <a:avLst>
              <a:gd name="adj" fmla="val 11124"/>
            </a:avLst>
          </a:prstGeom>
          <a:noFill/>
          <a:ln w="76200" cap="rnd" cmpd="dbl">
            <a:noFill/>
          </a:ln>
          <a:effectLst/>
          <a:scene3d>
            <a:camera prst="obliqueBottom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noAutofit/>
          </a:bodyPr>
          <a:lstStyle/>
          <a:p>
            <a:pPr marL="180975">
              <a:spcBef>
                <a:spcPts val="0"/>
              </a:spcBef>
              <a:spcAft>
                <a:spcPts val="600"/>
              </a:spcAft>
            </a:pPr>
            <a:r>
              <a:rPr lang="zh-TW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nkGothic Md BT" panose="020B0807020203060204" pitchFamily="34" charset="0"/>
                <a:ea typeface="微軟正黑體" panose="020B0604030504040204" pitchFamily="34" charset="-120"/>
              </a:rPr>
              <a:t>預定興建場所</a:t>
            </a:r>
            <a:endParaRPr lang="en-US" altLang="zh-TW" sz="1400" dirty="0">
              <a:solidFill>
                <a:schemeClr val="tx1">
                  <a:lumMod val="85000"/>
                  <a:lumOff val="15000"/>
                </a:schemeClr>
              </a:solidFill>
              <a:latin typeface="BankGothic Md BT" panose="020B080702020306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38" name="圓角矩形 37"/>
          <p:cNvSpPr/>
          <p:nvPr/>
        </p:nvSpPr>
        <p:spPr>
          <a:xfrm>
            <a:off x="7518991" y="6583114"/>
            <a:ext cx="1498600" cy="284749"/>
          </a:xfrm>
          <a:prstGeom prst="roundRect">
            <a:avLst/>
          </a:prstGeom>
          <a:noFill/>
          <a:ln w="19050" cap="rnd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dist">
              <a:spcBef>
                <a:spcPts val="0"/>
              </a:spcBef>
              <a:spcAft>
                <a:spcPts val="600"/>
              </a:spcAft>
            </a:pPr>
            <a:r>
              <a:rPr lang="zh-TW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熊空茶廠農業設施</a:t>
            </a:r>
            <a:endParaRPr lang="en-US" altLang="zh-TW" sz="12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圓角矩形 38"/>
          <p:cNvSpPr/>
          <p:nvPr/>
        </p:nvSpPr>
        <p:spPr>
          <a:xfrm>
            <a:off x="9093791" y="6583115"/>
            <a:ext cx="1219200" cy="284749"/>
          </a:xfrm>
          <a:prstGeom prst="roundRect">
            <a:avLst/>
          </a:prstGeom>
          <a:noFill/>
          <a:ln w="19050" cap="rnd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dist">
              <a:spcBef>
                <a:spcPts val="0"/>
              </a:spcBef>
              <a:spcAft>
                <a:spcPts val="600"/>
              </a:spcAft>
            </a:pPr>
            <a:r>
              <a:rPr lang="zh-TW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竹圍農業設施</a:t>
            </a:r>
            <a:endParaRPr lang="en-US" altLang="zh-TW" sz="12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0" name="圓角矩形 39"/>
          <p:cNvSpPr/>
          <p:nvPr/>
        </p:nvSpPr>
        <p:spPr>
          <a:xfrm>
            <a:off x="5153327" y="2527020"/>
            <a:ext cx="943264" cy="216645"/>
          </a:xfrm>
          <a:prstGeom prst="roundRect">
            <a:avLst/>
          </a:prstGeom>
          <a:noFill/>
          <a:ln w="1905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r">
              <a:spcBef>
                <a:spcPts val="0"/>
              </a:spcBef>
              <a:spcAft>
                <a:spcPts val="600"/>
              </a:spcAft>
            </a:pPr>
            <a:r>
              <a:rPr lang="zh-TW" altLang="en-US" sz="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可規審議中</a:t>
            </a:r>
            <a:endParaRPr lang="en-US" altLang="zh-TW" sz="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1" name="圓角矩形 40"/>
          <p:cNvSpPr/>
          <p:nvPr/>
        </p:nvSpPr>
        <p:spPr>
          <a:xfrm>
            <a:off x="6855127" y="2531597"/>
            <a:ext cx="943264" cy="216645"/>
          </a:xfrm>
          <a:prstGeom prst="roundRect">
            <a:avLst/>
          </a:prstGeom>
          <a:noFill/>
          <a:ln w="1905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r">
              <a:spcBef>
                <a:spcPts val="0"/>
              </a:spcBef>
              <a:spcAft>
                <a:spcPts val="600"/>
              </a:spcAft>
            </a:pPr>
            <a:r>
              <a:rPr lang="zh-TW" altLang="en-US" sz="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配置規劃中</a:t>
            </a:r>
            <a:endParaRPr lang="en-US" altLang="zh-TW" sz="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圓角矩形 41"/>
          <p:cNvSpPr/>
          <p:nvPr/>
        </p:nvSpPr>
        <p:spPr>
          <a:xfrm>
            <a:off x="5940727" y="4861512"/>
            <a:ext cx="943264" cy="216645"/>
          </a:xfrm>
          <a:prstGeom prst="roundRect">
            <a:avLst/>
          </a:prstGeom>
          <a:noFill/>
          <a:ln w="1905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r">
              <a:spcBef>
                <a:spcPts val="0"/>
              </a:spcBef>
              <a:spcAft>
                <a:spcPts val="600"/>
              </a:spcAft>
            </a:pPr>
            <a:r>
              <a:rPr lang="zh-TW" altLang="en-US" sz="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水保工程施工中</a:t>
            </a:r>
            <a:endParaRPr lang="en-US" altLang="zh-TW" sz="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3" name="圓角矩形 42"/>
          <p:cNvSpPr/>
          <p:nvPr/>
        </p:nvSpPr>
        <p:spPr>
          <a:xfrm>
            <a:off x="4238927" y="4857097"/>
            <a:ext cx="943264" cy="216645"/>
          </a:xfrm>
          <a:prstGeom prst="roundRect">
            <a:avLst/>
          </a:prstGeom>
          <a:noFill/>
          <a:ln w="1905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r">
              <a:spcBef>
                <a:spcPts val="0"/>
              </a:spcBef>
              <a:spcAft>
                <a:spcPts val="600"/>
              </a:spcAft>
            </a:pPr>
            <a:r>
              <a:rPr lang="zh-TW" altLang="en-US" sz="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配置規劃中</a:t>
            </a:r>
            <a:endParaRPr lang="en-US" altLang="zh-TW" sz="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圓角矩形 43"/>
          <p:cNvSpPr/>
          <p:nvPr/>
        </p:nvSpPr>
        <p:spPr>
          <a:xfrm>
            <a:off x="8114736" y="6829061"/>
            <a:ext cx="943264" cy="216645"/>
          </a:xfrm>
          <a:prstGeom prst="roundRect">
            <a:avLst/>
          </a:prstGeom>
          <a:noFill/>
          <a:ln w="1905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r">
              <a:spcBef>
                <a:spcPts val="0"/>
              </a:spcBef>
              <a:spcAft>
                <a:spcPts val="600"/>
              </a:spcAft>
            </a:pPr>
            <a:r>
              <a:rPr lang="zh-TW" altLang="en-US" sz="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建築執照審查中</a:t>
            </a:r>
            <a:endParaRPr lang="en-US" altLang="zh-TW" sz="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5" name="圓角矩形 44"/>
          <p:cNvSpPr/>
          <p:nvPr/>
        </p:nvSpPr>
        <p:spPr>
          <a:xfrm>
            <a:off x="9369727" y="6831164"/>
            <a:ext cx="943264" cy="216645"/>
          </a:xfrm>
          <a:prstGeom prst="roundRect">
            <a:avLst/>
          </a:prstGeom>
          <a:noFill/>
          <a:ln w="1905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r">
              <a:spcBef>
                <a:spcPts val="0"/>
              </a:spcBef>
              <a:spcAft>
                <a:spcPts val="600"/>
              </a:spcAft>
            </a:pPr>
            <a:r>
              <a:rPr lang="zh-TW" altLang="en-US" sz="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建築執照審查中</a:t>
            </a:r>
            <a:endParaRPr lang="en-US" altLang="zh-TW" sz="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圓角矩形 45"/>
          <p:cNvSpPr/>
          <p:nvPr/>
        </p:nvSpPr>
        <p:spPr>
          <a:xfrm>
            <a:off x="4051891" y="5852686"/>
            <a:ext cx="1130300" cy="216645"/>
          </a:xfrm>
          <a:prstGeom prst="roundRect">
            <a:avLst/>
          </a:prstGeom>
          <a:noFill/>
          <a:ln w="1905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r">
              <a:spcBef>
                <a:spcPts val="0"/>
              </a:spcBef>
              <a:spcAft>
                <a:spcPts val="600"/>
              </a:spcAft>
            </a:pPr>
            <a:r>
              <a:rPr lang="zh-TW" altLang="en-US" sz="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擴大計畫配置規劃中</a:t>
            </a:r>
            <a:endParaRPr lang="en-US" altLang="zh-TW" sz="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圓角矩形 46"/>
          <p:cNvSpPr/>
          <p:nvPr/>
        </p:nvSpPr>
        <p:spPr>
          <a:xfrm>
            <a:off x="5753691" y="5846573"/>
            <a:ext cx="1130300" cy="216645"/>
          </a:xfrm>
          <a:prstGeom prst="roundRect">
            <a:avLst/>
          </a:prstGeom>
          <a:noFill/>
          <a:ln w="1905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r">
              <a:spcBef>
                <a:spcPts val="0"/>
              </a:spcBef>
              <a:spcAft>
                <a:spcPts val="600"/>
              </a:spcAft>
            </a:pPr>
            <a:r>
              <a:rPr lang="zh-TW" altLang="en-US" sz="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擴大計畫配置規劃中</a:t>
            </a:r>
            <a:endParaRPr lang="en-US" altLang="zh-TW" sz="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圓角矩形 47"/>
          <p:cNvSpPr/>
          <p:nvPr/>
        </p:nvSpPr>
        <p:spPr>
          <a:xfrm>
            <a:off x="7290390" y="4399417"/>
            <a:ext cx="1498601" cy="489060"/>
          </a:xfrm>
          <a:prstGeom prst="roundRect">
            <a:avLst/>
          </a:prstGeom>
          <a:noFill/>
          <a:ln w="19050" cap="rnd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 anchorCtr="0">
            <a:noAutofit/>
          </a:bodyPr>
          <a:lstStyle/>
          <a:p>
            <a:pPr algn="dist">
              <a:spcBef>
                <a:spcPts val="0"/>
              </a:spcBef>
              <a:spcAft>
                <a:spcPts val="600"/>
              </a:spcAft>
            </a:pPr>
            <a:r>
              <a:rPr lang="zh-TW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水頭農場</a:t>
            </a:r>
            <a:r>
              <a:rPr lang="en-US" altLang="zh-TW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畜牧</a:t>
            </a:r>
            <a:r>
              <a:rPr lang="zh-TW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場</a:t>
            </a:r>
            <a:r>
              <a:rPr lang="en-US" altLang="zh-TW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  <p:sp>
        <p:nvSpPr>
          <p:cNvPr id="49" name="圓角矩形 48"/>
          <p:cNvSpPr/>
          <p:nvPr/>
        </p:nvSpPr>
        <p:spPr>
          <a:xfrm>
            <a:off x="7845727" y="4857096"/>
            <a:ext cx="943264" cy="216645"/>
          </a:xfrm>
          <a:prstGeom prst="roundRect">
            <a:avLst/>
          </a:prstGeom>
          <a:noFill/>
          <a:ln w="1905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r">
              <a:spcBef>
                <a:spcPts val="0"/>
              </a:spcBef>
              <a:spcAft>
                <a:spcPts val="600"/>
              </a:spcAft>
            </a:pPr>
            <a:r>
              <a:rPr lang="zh-TW" altLang="en-US" sz="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籌辦中</a:t>
            </a:r>
            <a:endParaRPr lang="en-US" altLang="zh-TW" sz="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0" name="圓角矩形 49"/>
          <p:cNvSpPr/>
          <p:nvPr/>
        </p:nvSpPr>
        <p:spPr>
          <a:xfrm>
            <a:off x="9115727" y="3464038"/>
            <a:ext cx="943264" cy="216645"/>
          </a:xfrm>
          <a:prstGeom prst="roundRect">
            <a:avLst/>
          </a:prstGeom>
          <a:noFill/>
          <a:ln w="1905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t" anchorCtr="0">
            <a:spAutoFit/>
          </a:bodyPr>
          <a:lstStyle/>
          <a:p>
            <a:pPr algn="r">
              <a:spcBef>
                <a:spcPts val="0"/>
              </a:spcBef>
              <a:spcAft>
                <a:spcPts val="600"/>
              </a:spcAft>
            </a:pPr>
            <a:r>
              <a:rPr lang="zh-TW" altLang="en-US" sz="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驗證</a:t>
            </a:r>
            <a:r>
              <a:rPr lang="zh-TW" altLang="en-US" sz="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</a:t>
            </a:r>
            <a:endParaRPr lang="en-US" altLang="zh-TW" sz="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665355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17</a:t>
            </a:fld>
            <a:endParaRPr lang="en-US" altLang="zh-TW"/>
          </a:p>
        </p:txBody>
      </p:sp>
      <p:sp>
        <p:nvSpPr>
          <p:cNvPr id="3" name="矩形 2"/>
          <p:cNvSpPr/>
          <p:nvPr/>
        </p:nvSpPr>
        <p:spPr>
          <a:xfrm>
            <a:off x="0" y="199231"/>
            <a:ext cx="10693400" cy="572416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展望未來</a:t>
            </a:r>
          </a:p>
        </p:txBody>
      </p:sp>
      <p:grpSp>
        <p:nvGrpSpPr>
          <p:cNvPr id="4" name="21204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27785" y="961231"/>
            <a:ext cx="9829800" cy="6096001"/>
            <a:chOff x="4882473" y="1032669"/>
            <a:chExt cx="6638016" cy="5453074"/>
          </a:xfrm>
        </p:grpSpPr>
        <p:sp>
          <p:nvSpPr>
            <p:cNvPr id="5" name="íślîḍê"/>
            <p:cNvSpPr/>
            <p:nvPr/>
          </p:nvSpPr>
          <p:spPr>
            <a:xfrm>
              <a:off x="4944863" y="1032669"/>
              <a:ext cx="6575626" cy="545307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6" name="íSlíḋe"/>
            <p:cNvGrpSpPr/>
            <p:nvPr/>
          </p:nvGrpSpPr>
          <p:grpSpPr>
            <a:xfrm>
              <a:off x="4882473" y="1543289"/>
              <a:ext cx="6247961" cy="4891207"/>
              <a:chOff x="5015637" y="1543289"/>
              <a:chExt cx="6247961" cy="4891207"/>
            </a:xfrm>
          </p:grpSpPr>
          <p:grpSp>
            <p:nvGrpSpPr>
              <p:cNvPr id="7" name="îşļíḋê"/>
              <p:cNvGrpSpPr/>
              <p:nvPr/>
            </p:nvGrpSpPr>
            <p:grpSpPr>
              <a:xfrm>
                <a:off x="5015637" y="1543289"/>
                <a:ext cx="3824917" cy="4891207"/>
                <a:chOff x="4882472" y="1428074"/>
                <a:chExt cx="3824917" cy="4891207"/>
              </a:xfrm>
            </p:grpSpPr>
            <p:grpSp>
              <p:nvGrpSpPr>
                <p:cNvPr id="13" name="ïśḷîďé"/>
                <p:cNvGrpSpPr/>
                <p:nvPr/>
              </p:nvGrpSpPr>
              <p:grpSpPr>
                <a:xfrm>
                  <a:off x="4882472" y="1428074"/>
                  <a:ext cx="3824916" cy="1656369"/>
                  <a:chOff x="4882472" y="1540961"/>
                  <a:chExt cx="3824916" cy="1656369"/>
                </a:xfrm>
              </p:grpSpPr>
              <p:grpSp>
                <p:nvGrpSpPr>
                  <p:cNvPr id="19" name="îSľiḍe"/>
                  <p:cNvGrpSpPr/>
                  <p:nvPr/>
                </p:nvGrpSpPr>
                <p:grpSpPr>
                  <a:xfrm>
                    <a:off x="4882472" y="1540961"/>
                    <a:ext cx="3058435" cy="1656369"/>
                    <a:chOff x="4882472" y="1540961"/>
                    <a:chExt cx="3058435" cy="1656369"/>
                  </a:xfrm>
                </p:grpSpPr>
                <p:sp>
                  <p:nvSpPr>
                    <p:cNvPr id="21" name="i$ľîḑè">
                      <a:extLst>
                        <a:ext uri="{FF2B5EF4-FFF2-40B4-BE49-F238E27FC236}">
                          <a16:creationId xmlns="" xmlns:a16="http://schemas.microsoft.com/office/drawing/2014/main" id="{AC321F9B-F99D-44D6-95EE-4CF3F8A760F8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4882472" y="1953609"/>
                      <a:ext cx="3009805" cy="124372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square" lIns="91440" tIns="45720" rIns="91440" bIns="45720" anchor="t" anchorCtr="0">
                      <a:normAutofit/>
                    </a:bodyPr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 marL="742950" lvl="1" indent="-285750">
                        <a:lnSpc>
                          <a:spcPct val="12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土地開發活化，自用、出租或合作，創造獲利空間。</a:t>
                      </a:r>
                      <a:endParaRPr lang="en-US" altLang="zh-CN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742950" lvl="1" indent="-285750">
                        <a:lnSpc>
                          <a:spcPct val="12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配合國家整體土地發展計畫，進行土地整合及再利用之可行規劃方案，</a:t>
                      </a:r>
                      <a:r>
                        <a:rPr lang="zh-TW" altLang="en-US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奠基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資產長期潛在之產值增值空間。</a:t>
                      </a:r>
                      <a:endParaRPr lang="en-US" altLang="zh-TW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285750" indent="-285750" algn="r">
                        <a:lnSpc>
                          <a:spcPct val="120000"/>
                        </a:lnSpc>
                        <a:buFont typeface="Wingdings" panose="05000000000000000000" pitchFamily="2" charset="2"/>
                        <a:buChar char="Ø"/>
                      </a:pPr>
                      <a:endParaRPr lang="en-US" altLang="zh-CN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285750" indent="-285750" algn="r">
                        <a:lnSpc>
                          <a:spcPct val="120000"/>
                        </a:lnSpc>
                        <a:buFont typeface="Wingdings" panose="05000000000000000000" pitchFamily="2" charset="2"/>
                        <a:buChar char="Ø"/>
                      </a:pPr>
                      <a:endParaRPr lang="en-US" altLang="zh-CN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p:txBody>
                </p:sp>
                <p:sp>
                  <p:nvSpPr>
                    <p:cNvPr id="22" name="îṥḻídê">
                      <a:extLst>
                        <a:ext uri="{FF2B5EF4-FFF2-40B4-BE49-F238E27FC236}">
                          <a16:creationId xmlns="" xmlns:a16="http://schemas.microsoft.com/office/drawing/2014/main" id="{3495B739-E5A7-4F4A-95FD-24BDFE4B18B1}"/>
                        </a:ext>
                      </a:extLst>
                    </p:cNvPr>
                    <p:cNvSpPr txBox="1"/>
                    <p:nvPr/>
                  </p:nvSpPr>
                  <p:spPr bwMode="auto">
                    <a:xfrm>
                      <a:off x="4944861" y="1540961"/>
                      <a:ext cx="2996046" cy="387597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square" lIns="91440" tIns="45720" rIns="91440" bIns="45720" anchor="b" anchorCtr="0">
                      <a:noAutofit/>
                    </a:bodyPr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提升資產價值</a:t>
                      </a:r>
                      <a:endParaRPr lang="en-US" altLang="zh-CN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p:txBody>
                </p:sp>
              </p:grpSp>
              <p:sp>
                <p:nvSpPr>
                  <p:cNvPr id="20" name="ïŝḷïdê"/>
                  <p:cNvSpPr/>
                  <p:nvPr/>
                </p:nvSpPr>
                <p:spPr>
                  <a:xfrm>
                    <a:off x="7940909" y="1928558"/>
                    <a:ext cx="766479" cy="1092201"/>
                  </a:xfrm>
                  <a:prstGeom prst="ellipse">
                    <a:avLst/>
                  </a:prstGeom>
                  <a:solidFill>
                    <a:schemeClr val="bg1">
                      <a:lumMod val="65000"/>
                    </a:schemeClr>
                  </a:solidFill>
                  <a:ln w="22225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14" name="îšḻîďé"/>
                <p:cNvGrpSpPr/>
                <p:nvPr/>
              </p:nvGrpSpPr>
              <p:grpSpPr>
                <a:xfrm>
                  <a:off x="4882472" y="3418543"/>
                  <a:ext cx="3824917" cy="2900738"/>
                  <a:chOff x="4882472" y="3536085"/>
                  <a:chExt cx="3824917" cy="2900738"/>
                </a:xfrm>
              </p:grpSpPr>
              <p:grpSp>
                <p:nvGrpSpPr>
                  <p:cNvPr id="15" name="ï$ľîḓe"/>
                  <p:cNvGrpSpPr/>
                  <p:nvPr/>
                </p:nvGrpSpPr>
                <p:grpSpPr>
                  <a:xfrm>
                    <a:off x="4882472" y="3536085"/>
                    <a:ext cx="3047833" cy="2900738"/>
                    <a:chOff x="4882472" y="3536085"/>
                    <a:chExt cx="3047833" cy="2900738"/>
                  </a:xfrm>
                </p:grpSpPr>
                <p:sp>
                  <p:nvSpPr>
                    <p:cNvPr id="17" name="iśļîḋe">
                      <a:extLst>
                        <a:ext uri="{FF2B5EF4-FFF2-40B4-BE49-F238E27FC236}">
                          <a16:creationId xmlns="" xmlns:a16="http://schemas.microsoft.com/office/drawing/2014/main" id="{AC321F9B-F99D-44D6-95EE-4CF3F8A760F8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4882472" y="3875170"/>
                      <a:ext cx="3047833" cy="256165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square" lIns="91440" tIns="45720" rIns="91440" bIns="45720" anchor="t" anchorCtr="0">
                      <a:normAutofit/>
                    </a:bodyPr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 marL="800100" lvl="1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持續推進老</a:t>
                      </a:r>
                      <a:r>
                        <a:rPr lang="zh-TW" altLang="en-US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埤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農場工業化、規模化之茶葉產製模式，打造創新之製茶產業鏈，以因應國內飲料用茶之蓬勃發展與需求。</a:t>
                      </a:r>
                      <a:endParaRPr lang="en-US" altLang="zh-TW" sz="14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800100" lvl="1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400" dirty="0">
                          <a:solidFill>
                            <a:prstClr val="black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提供安全性高、品質穩定、供貨穩定、價格穩定之茶葉產品</a:t>
                      </a:r>
                      <a:r>
                        <a:rPr lang="zh-TW" altLang="en-US" sz="1400" dirty="0" smtClean="0">
                          <a:solidFill>
                            <a:prstClr val="black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，</a:t>
                      </a:r>
                      <a:r>
                        <a:rPr lang="zh-TW" altLang="en-US" sz="1400" dirty="0">
                          <a:solidFill>
                            <a:prstClr val="black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擴</a:t>
                      </a:r>
                      <a:r>
                        <a:rPr lang="zh-TW" altLang="en-US" sz="1400" dirty="0" smtClean="0">
                          <a:solidFill>
                            <a:prstClr val="black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大</a:t>
                      </a:r>
                      <a:r>
                        <a:rPr lang="zh-TW" altLang="en-US" sz="1400" dirty="0">
                          <a:solidFill>
                            <a:prstClr val="black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商用茶原料市場</a:t>
                      </a:r>
                      <a:endParaRPr lang="en-US" altLang="zh-TW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800100" lvl="1" indent="-342900">
                        <a:lnSpc>
                          <a:spcPct val="16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400" dirty="0" smtClean="0">
                          <a:solidFill>
                            <a:prstClr val="black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科技智慧農場之技術能力及現代化茶廠規格化、效率化能力之深化與落實，建立可複製茶葉事業規模化經濟模式之軟實力。    </a:t>
                      </a:r>
                      <a:endParaRPr lang="en-US" altLang="zh-CN" sz="1400" dirty="0">
                        <a:solidFill>
                          <a:prstClr val="black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p:txBody>
                </p:sp>
                <p:sp>
                  <p:nvSpPr>
                    <p:cNvPr id="18" name="íŝḷîḑè">
                      <a:extLst>
                        <a:ext uri="{FF2B5EF4-FFF2-40B4-BE49-F238E27FC236}">
                          <a16:creationId xmlns="" xmlns:a16="http://schemas.microsoft.com/office/drawing/2014/main" id="{3495B739-E5A7-4F4A-95FD-24BDFE4B18B1}"/>
                        </a:ext>
                      </a:extLst>
                    </p:cNvPr>
                    <p:cNvSpPr txBox="1"/>
                    <p:nvPr/>
                  </p:nvSpPr>
                  <p:spPr bwMode="auto">
                    <a:xfrm>
                      <a:off x="4927047" y="3536085"/>
                      <a:ext cx="2996046" cy="387597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square" lIns="91440" tIns="45720" rIns="91440" bIns="45720" anchor="b" anchorCtr="0">
                      <a:noAutofit/>
                    </a:bodyPr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強化技術能力</a:t>
                      </a:r>
                      <a:endParaRPr lang="en-US" altLang="zh-CN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p:txBody>
                </p:sp>
              </p:grpSp>
              <p:sp>
                <p:nvSpPr>
                  <p:cNvPr id="16" name="ïş1îďe"/>
                  <p:cNvSpPr/>
                  <p:nvPr/>
                </p:nvSpPr>
                <p:spPr>
                  <a:xfrm>
                    <a:off x="7940909" y="4262575"/>
                    <a:ext cx="766480" cy="1103417"/>
                  </a:xfrm>
                  <a:prstGeom prst="ellipse">
                    <a:avLst/>
                  </a:prstGeom>
                  <a:solidFill>
                    <a:schemeClr val="bg1">
                      <a:lumMod val="65000"/>
                    </a:schemeClr>
                  </a:solidFill>
                  <a:ln w="22225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8" name="iṩ1iḋe"/>
              <p:cNvGrpSpPr/>
              <p:nvPr/>
            </p:nvGrpSpPr>
            <p:grpSpPr>
              <a:xfrm>
                <a:off x="9704298" y="2508175"/>
                <a:ext cx="1559300" cy="2314933"/>
                <a:chOff x="9571133" y="2508175"/>
                <a:chExt cx="1559300" cy="2314933"/>
              </a:xfrm>
            </p:grpSpPr>
            <p:sp>
              <p:nvSpPr>
                <p:cNvPr id="11" name="íṣľiḋé"/>
                <p:cNvSpPr/>
                <p:nvPr/>
              </p:nvSpPr>
              <p:spPr>
                <a:xfrm>
                  <a:off x="9571133" y="2508175"/>
                  <a:ext cx="1559300" cy="2314933"/>
                </a:xfrm>
                <a:prstGeom prst="ellipse">
                  <a:avLst/>
                </a:prstGeom>
                <a:pattFill prst="pct5">
                  <a:fgClr>
                    <a:srgbClr val="E4E6EA"/>
                  </a:fgClr>
                  <a:bgClr>
                    <a:srgbClr val="ADB5BF"/>
                  </a:bgClr>
                </a:pattFill>
                <a:ln w="9525">
                  <a:noFill/>
                  <a:round/>
                  <a:headEnd/>
                  <a:tailE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anchor="ctr">
                  <a:noAutofit/>
                </a:bodyPr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" name="išļîḑè"/>
                <p:cNvSpPr/>
                <p:nvPr/>
              </p:nvSpPr>
              <p:spPr>
                <a:xfrm>
                  <a:off x="9681845" y="2689908"/>
                  <a:ext cx="1342942" cy="1939401"/>
                </a:xfrm>
                <a:prstGeom prst="ellipse">
                  <a:avLst/>
                </a:prstGeom>
                <a:solidFill>
                  <a:schemeClr val="accent1"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>
                  <a:normAutofit/>
                </a:bodyPr>
                <a:lstStyle/>
                <a:p>
                  <a:r>
                    <a:rPr lang="zh-TW" altLang="en-US" sz="2800" b="1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達成營收目標</a:t>
                  </a:r>
                  <a:endParaRPr lang="en-US" altLang="zh-CN" sz="28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cxnSp>
            <p:nvCxnSpPr>
              <p:cNvPr id="9" name="直接连接符 28"/>
              <p:cNvCxnSpPr>
                <a:stCxn id="11" idx="1"/>
                <a:endCxn id="20" idx="6"/>
              </p:cNvCxnSpPr>
              <p:nvPr/>
            </p:nvCxnSpPr>
            <p:spPr>
              <a:xfrm flipH="1" flipV="1">
                <a:off x="8840554" y="2476987"/>
                <a:ext cx="1092099" cy="370201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30"/>
              <p:cNvCxnSpPr/>
              <p:nvPr/>
            </p:nvCxnSpPr>
            <p:spPr>
              <a:xfrm flipH="1">
                <a:off x="8857063" y="4260249"/>
                <a:ext cx="957947" cy="479831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3" name="3d-house_63950">
            <a:extLst>
              <a:ext uri="{FF2B5EF4-FFF2-40B4-BE49-F238E27FC236}">
                <a16:creationId xmlns="" xmlns:a16="http://schemas.microsoft.com/office/drawing/2014/main" id="{D7CD0EC4-711C-4B96-AA05-C47E8D57D38A}"/>
              </a:ext>
            </a:extLst>
          </p:cNvPr>
          <p:cNvSpPr>
            <a:spLocks noChangeAspect="1"/>
          </p:cNvSpPr>
          <p:nvPr/>
        </p:nvSpPr>
        <p:spPr bwMode="auto">
          <a:xfrm>
            <a:off x="5143423" y="2215061"/>
            <a:ext cx="693657" cy="721549"/>
          </a:xfrm>
          <a:custGeom>
            <a:avLst/>
            <a:gdLst>
              <a:gd name="connsiteX0" fmla="*/ 148750 w 582862"/>
              <a:gd name="connsiteY0" fmla="*/ 432393 h 606298"/>
              <a:gd name="connsiteX1" fmla="*/ 146216 w 582862"/>
              <a:gd name="connsiteY1" fmla="*/ 433025 h 606298"/>
              <a:gd name="connsiteX2" fmla="*/ 145029 w 582862"/>
              <a:gd name="connsiteY2" fmla="*/ 435396 h 606298"/>
              <a:gd name="connsiteX3" fmla="*/ 145029 w 582862"/>
              <a:gd name="connsiteY3" fmla="*/ 497528 h 606298"/>
              <a:gd name="connsiteX4" fmla="*/ 147087 w 582862"/>
              <a:gd name="connsiteY4" fmla="*/ 500374 h 606298"/>
              <a:gd name="connsiteX5" fmla="*/ 180974 w 582862"/>
              <a:gd name="connsiteY5" fmla="*/ 512863 h 606298"/>
              <a:gd name="connsiteX6" fmla="*/ 182003 w 582862"/>
              <a:gd name="connsiteY6" fmla="*/ 513021 h 606298"/>
              <a:gd name="connsiteX7" fmla="*/ 183745 w 582862"/>
              <a:gd name="connsiteY7" fmla="*/ 512468 h 606298"/>
              <a:gd name="connsiteX8" fmla="*/ 185091 w 582862"/>
              <a:gd name="connsiteY8" fmla="*/ 509939 h 606298"/>
              <a:gd name="connsiteX9" fmla="*/ 185091 w 582862"/>
              <a:gd name="connsiteY9" fmla="*/ 442985 h 606298"/>
              <a:gd name="connsiteX10" fmla="*/ 182716 w 582862"/>
              <a:gd name="connsiteY10" fmla="*/ 439981 h 606298"/>
              <a:gd name="connsiteX11" fmla="*/ 324416 w 582862"/>
              <a:gd name="connsiteY11" fmla="*/ 432371 h 606298"/>
              <a:gd name="connsiteX12" fmla="*/ 326871 w 582862"/>
              <a:gd name="connsiteY12" fmla="*/ 433004 h 606298"/>
              <a:gd name="connsiteX13" fmla="*/ 327979 w 582862"/>
              <a:gd name="connsiteY13" fmla="*/ 435376 h 606298"/>
              <a:gd name="connsiteX14" fmla="*/ 327979 w 582862"/>
              <a:gd name="connsiteY14" fmla="*/ 497998 h 606298"/>
              <a:gd name="connsiteX15" fmla="*/ 325683 w 582862"/>
              <a:gd name="connsiteY15" fmla="*/ 500924 h 606298"/>
              <a:gd name="connsiteX16" fmla="*/ 277939 w 582862"/>
              <a:gd name="connsiteY16" fmla="*/ 513496 h 606298"/>
              <a:gd name="connsiteX17" fmla="*/ 277147 w 582862"/>
              <a:gd name="connsiteY17" fmla="*/ 513575 h 606298"/>
              <a:gd name="connsiteX18" fmla="*/ 275326 w 582862"/>
              <a:gd name="connsiteY18" fmla="*/ 512943 h 606298"/>
              <a:gd name="connsiteX19" fmla="*/ 274138 w 582862"/>
              <a:gd name="connsiteY19" fmla="*/ 510491 h 606298"/>
              <a:gd name="connsiteX20" fmla="*/ 274138 w 582862"/>
              <a:gd name="connsiteY20" fmla="*/ 442966 h 606298"/>
              <a:gd name="connsiteX21" fmla="*/ 276672 w 582862"/>
              <a:gd name="connsiteY21" fmla="*/ 439962 h 606298"/>
              <a:gd name="connsiteX22" fmla="*/ 384340 w 582862"/>
              <a:gd name="connsiteY22" fmla="*/ 422845 h 606298"/>
              <a:gd name="connsiteX23" fmla="*/ 386791 w 582862"/>
              <a:gd name="connsiteY23" fmla="*/ 423557 h 606298"/>
              <a:gd name="connsiteX24" fmla="*/ 387819 w 582862"/>
              <a:gd name="connsiteY24" fmla="*/ 425850 h 606298"/>
              <a:gd name="connsiteX25" fmla="*/ 387819 w 582862"/>
              <a:gd name="connsiteY25" fmla="*/ 482306 h 606298"/>
              <a:gd name="connsiteX26" fmla="*/ 385526 w 582862"/>
              <a:gd name="connsiteY26" fmla="*/ 485232 h 606298"/>
              <a:gd name="connsiteX27" fmla="*/ 347097 w 582862"/>
              <a:gd name="connsiteY27" fmla="*/ 495353 h 606298"/>
              <a:gd name="connsiteX28" fmla="*/ 346306 w 582862"/>
              <a:gd name="connsiteY28" fmla="*/ 495511 h 606298"/>
              <a:gd name="connsiteX29" fmla="*/ 344408 w 582862"/>
              <a:gd name="connsiteY29" fmla="*/ 494879 h 606298"/>
              <a:gd name="connsiteX30" fmla="*/ 343222 w 582862"/>
              <a:gd name="connsiteY30" fmla="*/ 492427 h 606298"/>
              <a:gd name="connsiteX31" fmla="*/ 343222 w 582862"/>
              <a:gd name="connsiteY31" fmla="*/ 432017 h 606298"/>
              <a:gd name="connsiteX32" fmla="*/ 345832 w 582862"/>
              <a:gd name="connsiteY32" fmla="*/ 429013 h 606298"/>
              <a:gd name="connsiteX33" fmla="*/ 94040 w 582862"/>
              <a:gd name="connsiteY33" fmla="*/ 419903 h 606298"/>
              <a:gd name="connsiteX34" fmla="*/ 91507 w 582862"/>
              <a:gd name="connsiteY34" fmla="*/ 420535 h 606298"/>
              <a:gd name="connsiteX35" fmla="*/ 90398 w 582862"/>
              <a:gd name="connsiteY35" fmla="*/ 422907 h 606298"/>
              <a:gd name="connsiteX36" fmla="*/ 90398 w 582862"/>
              <a:gd name="connsiteY36" fmla="*/ 531993 h 606298"/>
              <a:gd name="connsiteX37" fmla="*/ 92061 w 582862"/>
              <a:gd name="connsiteY37" fmla="*/ 534760 h 606298"/>
              <a:gd name="connsiteX38" fmla="*/ 117397 w 582862"/>
              <a:gd name="connsiteY38" fmla="*/ 547724 h 606298"/>
              <a:gd name="connsiteX39" fmla="*/ 118822 w 582862"/>
              <a:gd name="connsiteY39" fmla="*/ 548040 h 606298"/>
              <a:gd name="connsiteX40" fmla="*/ 120405 w 582862"/>
              <a:gd name="connsiteY40" fmla="*/ 547565 h 606298"/>
              <a:gd name="connsiteX41" fmla="*/ 121831 w 582862"/>
              <a:gd name="connsiteY41" fmla="*/ 544957 h 606298"/>
              <a:gd name="connsiteX42" fmla="*/ 121831 w 582862"/>
              <a:gd name="connsiteY42" fmla="*/ 428519 h 606298"/>
              <a:gd name="connsiteX43" fmla="*/ 119455 w 582862"/>
              <a:gd name="connsiteY43" fmla="*/ 425594 h 606298"/>
              <a:gd name="connsiteX44" fmla="*/ 433522 w 582862"/>
              <a:gd name="connsiteY44" fmla="*/ 415012 h 606298"/>
              <a:gd name="connsiteX45" fmla="*/ 435975 w 582862"/>
              <a:gd name="connsiteY45" fmla="*/ 415644 h 606298"/>
              <a:gd name="connsiteX46" fmla="*/ 437003 w 582862"/>
              <a:gd name="connsiteY46" fmla="*/ 418015 h 606298"/>
              <a:gd name="connsiteX47" fmla="*/ 437003 w 582862"/>
              <a:gd name="connsiteY47" fmla="*/ 469382 h 606298"/>
              <a:gd name="connsiteX48" fmla="*/ 434709 w 582862"/>
              <a:gd name="connsiteY48" fmla="*/ 472306 h 606298"/>
              <a:gd name="connsiteX49" fmla="*/ 403058 w 582862"/>
              <a:gd name="connsiteY49" fmla="*/ 480683 h 606298"/>
              <a:gd name="connsiteX50" fmla="*/ 402266 w 582862"/>
              <a:gd name="connsiteY50" fmla="*/ 480762 h 606298"/>
              <a:gd name="connsiteX51" fmla="*/ 400367 w 582862"/>
              <a:gd name="connsiteY51" fmla="*/ 480130 h 606298"/>
              <a:gd name="connsiteX52" fmla="*/ 399180 w 582862"/>
              <a:gd name="connsiteY52" fmla="*/ 477680 h 606298"/>
              <a:gd name="connsiteX53" fmla="*/ 399180 w 582862"/>
              <a:gd name="connsiteY53" fmla="*/ 423073 h 606298"/>
              <a:gd name="connsiteX54" fmla="*/ 401791 w 582862"/>
              <a:gd name="connsiteY54" fmla="*/ 420070 h 606298"/>
              <a:gd name="connsiteX55" fmla="*/ 51207 w 582862"/>
              <a:gd name="connsiteY55" fmla="*/ 410338 h 606298"/>
              <a:gd name="connsiteX56" fmla="*/ 48674 w 582862"/>
              <a:gd name="connsiteY56" fmla="*/ 410971 h 606298"/>
              <a:gd name="connsiteX57" fmla="*/ 47486 w 582862"/>
              <a:gd name="connsiteY57" fmla="*/ 413342 h 606298"/>
              <a:gd name="connsiteX58" fmla="*/ 47486 w 582862"/>
              <a:gd name="connsiteY58" fmla="*/ 461719 h 606298"/>
              <a:gd name="connsiteX59" fmla="*/ 49545 w 582862"/>
              <a:gd name="connsiteY59" fmla="*/ 464565 h 606298"/>
              <a:gd name="connsiteX60" fmla="*/ 69576 w 582862"/>
              <a:gd name="connsiteY60" fmla="*/ 471917 h 606298"/>
              <a:gd name="connsiteX61" fmla="*/ 70605 w 582862"/>
              <a:gd name="connsiteY61" fmla="*/ 472154 h 606298"/>
              <a:gd name="connsiteX62" fmla="*/ 72347 w 582862"/>
              <a:gd name="connsiteY62" fmla="*/ 471600 h 606298"/>
              <a:gd name="connsiteX63" fmla="*/ 73614 w 582862"/>
              <a:gd name="connsiteY63" fmla="*/ 469071 h 606298"/>
              <a:gd name="connsiteX64" fmla="*/ 73614 w 582862"/>
              <a:gd name="connsiteY64" fmla="*/ 417769 h 606298"/>
              <a:gd name="connsiteX65" fmla="*/ 71238 w 582862"/>
              <a:gd name="connsiteY65" fmla="*/ 414844 h 606298"/>
              <a:gd name="connsiteX66" fmla="*/ 519998 w 582862"/>
              <a:gd name="connsiteY66" fmla="*/ 379905 h 606298"/>
              <a:gd name="connsiteX67" fmla="*/ 486982 w 582862"/>
              <a:gd name="connsiteY67" fmla="*/ 383462 h 606298"/>
              <a:gd name="connsiteX68" fmla="*/ 484211 w 582862"/>
              <a:gd name="connsiteY68" fmla="*/ 386545 h 606298"/>
              <a:gd name="connsiteX69" fmla="*/ 484211 w 582862"/>
              <a:gd name="connsiteY69" fmla="*/ 455395 h 606298"/>
              <a:gd name="connsiteX70" fmla="*/ 485399 w 582862"/>
              <a:gd name="connsiteY70" fmla="*/ 457846 h 606298"/>
              <a:gd name="connsiteX71" fmla="*/ 487299 w 582862"/>
              <a:gd name="connsiteY71" fmla="*/ 458478 h 606298"/>
              <a:gd name="connsiteX72" fmla="*/ 488091 w 582862"/>
              <a:gd name="connsiteY72" fmla="*/ 458320 h 606298"/>
              <a:gd name="connsiteX73" fmla="*/ 521106 w 582862"/>
              <a:gd name="connsiteY73" fmla="*/ 449704 h 606298"/>
              <a:gd name="connsiteX74" fmla="*/ 523402 w 582862"/>
              <a:gd name="connsiteY74" fmla="*/ 446700 h 606298"/>
              <a:gd name="connsiteX75" fmla="*/ 523402 w 582862"/>
              <a:gd name="connsiteY75" fmla="*/ 382988 h 606298"/>
              <a:gd name="connsiteX76" fmla="*/ 522373 w 582862"/>
              <a:gd name="connsiteY76" fmla="*/ 380695 h 606298"/>
              <a:gd name="connsiteX77" fmla="*/ 519998 w 582862"/>
              <a:gd name="connsiteY77" fmla="*/ 379905 h 606298"/>
              <a:gd name="connsiteX78" fmla="*/ 565444 w 582862"/>
              <a:gd name="connsiteY78" fmla="*/ 375478 h 606298"/>
              <a:gd name="connsiteX79" fmla="*/ 539475 w 582862"/>
              <a:gd name="connsiteY79" fmla="*/ 378324 h 606298"/>
              <a:gd name="connsiteX80" fmla="*/ 536783 w 582862"/>
              <a:gd name="connsiteY80" fmla="*/ 381407 h 606298"/>
              <a:gd name="connsiteX81" fmla="*/ 536783 w 582862"/>
              <a:gd name="connsiteY81" fmla="*/ 441641 h 606298"/>
              <a:gd name="connsiteX82" fmla="*/ 537970 w 582862"/>
              <a:gd name="connsiteY82" fmla="*/ 444092 h 606298"/>
              <a:gd name="connsiteX83" fmla="*/ 539791 w 582862"/>
              <a:gd name="connsiteY83" fmla="*/ 444724 h 606298"/>
              <a:gd name="connsiteX84" fmla="*/ 540583 w 582862"/>
              <a:gd name="connsiteY84" fmla="*/ 444566 h 606298"/>
              <a:gd name="connsiteX85" fmla="*/ 566552 w 582862"/>
              <a:gd name="connsiteY85" fmla="*/ 437768 h 606298"/>
              <a:gd name="connsiteX86" fmla="*/ 568848 w 582862"/>
              <a:gd name="connsiteY86" fmla="*/ 434843 h 606298"/>
              <a:gd name="connsiteX87" fmla="*/ 568848 w 582862"/>
              <a:gd name="connsiteY87" fmla="*/ 378561 h 606298"/>
              <a:gd name="connsiteX88" fmla="*/ 567819 w 582862"/>
              <a:gd name="connsiteY88" fmla="*/ 376268 h 606298"/>
              <a:gd name="connsiteX89" fmla="*/ 565444 w 582862"/>
              <a:gd name="connsiteY89" fmla="*/ 375478 h 606298"/>
              <a:gd name="connsiteX90" fmla="*/ 324891 w 582862"/>
              <a:gd name="connsiteY90" fmla="*/ 338432 h 606298"/>
              <a:gd name="connsiteX91" fmla="*/ 327108 w 582862"/>
              <a:gd name="connsiteY91" fmla="*/ 339301 h 606298"/>
              <a:gd name="connsiteX92" fmla="*/ 327979 w 582862"/>
              <a:gd name="connsiteY92" fmla="*/ 341514 h 606298"/>
              <a:gd name="connsiteX93" fmla="*/ 327979 w 582862"/>
              <a:gd name="connsiteY93" fmla="*/ 404096 h 606298"/>
              <a:gd name="connsiteX94" fmla="*/ 325208 w 582862"/>
              <a:gd name="connsiteY94" fmla="*/ 407099 h 606298"/>
              <a:gd name="connsiteX95" fmla="*/ 277464 w 582862"/>
              <a:gd name="connsiteY95" fmla="*/ 412235 h 606298"/>
              <a:gd name="connsiteX96" fmla="*/ 277147 w 582862"/>
              <a:gd name="connsiteY96" fmla="*/ 412314 h 606298"/>
              <a:gd name="connsiteX97" fmla="*/ 275088 w 582862"/>
              <a:gd name="connsiteY97" fmla="*/ 411524 h 606298"/>
              <a:gd name="connsiteX98" fmla="*/ 274138 w 582862"/>
              <a:gd name="connsiteY98" fmla="*/ 409232 h 606298"/>
              <a:gd name="connsiteX99" fmla="*/ 274138 w 582862"/>
              <a:gd name="connsiteY99" fmla="*/ 341751 h 606298"/>
              <a:gd name="connsiteX100" fmla="*/ 277147 w 582862"/>
              <a:gd name="connsiteY100" fmla="*/ 338669 h 606298"/>
              <a:gd name="connsiteX101" fmla="*/ 148116 w 582862"/>
              <a:gd name="connsiteY101" fmla="*/ 338404 h 606298"/>
              <a:gd name="connsiteX102" fmla="*/ 145900 w 582862"/>
              <a:gd name="connsiteY102" fmla="*/ 339274 h 606298"/>
              <a:gd name="connsiteX103" fmla="*/ 145029 w 582862"/>
              <a:gd name="connsiteY103" fmla="*/ 341487 h 606298"/>
              <a:gd name="connsiteX104" fmla="*/ 145029 w 582862"/>
              <a:gd name="connsiteY104" fmla="*/ 403856 h 606298"/>
              <a:gd name="connsiteX105" fmla="*/ 147641 w 582862"/>
              <a:gd name="connsiteY105" fmla="*/ 406939 h 606298"/>
              <a:gd name="connsiteX106" fmla="*/ 181528 w 582862"/>
              <a:gd name="connsiteY106" fmla="*/ 411998 h 606298"/>
              <a:gd name="connsiteX107" fmla="*/ 182003 w 582862"/>
              <a:gd name="connsiteY107" fmla="*/ 412077 h 606298"/>
              <a:gd name="connsiteX108" fmla="*/ 183982 w 582862"/>
              <a:gd name="connsiteY108" fmla="*/ 411287 h 606298"/>
              <a:gd name="connsiteX109" fmla="*/ 185091 w 582862"/>
              <a:gd name="connsiteY109" fmla="*/ 408994 h 606298"/>
              <a:gd name="connsiteX110" fmla="*/ 185091 w 582862"/>
              <a:gd name="connsiteY110" fmla="*/ 341724 h 606298"/>
              <a:gd name="connsiteX111" fmla="*/ 182003 w 582862"/>
              <a:gd name="connsiteY111" fmla="*/ 338642 h 606298"/>
              <a:gd name="connsiteX112" fmla="*/ 384814 w 582862"/>
              <a:gd name="connsiteY112" fmla="*/ 338079 h 606298"/>
              <a:gd name="connsiteX113" fmla="*/ 386949 w 582862"/>
              <a:gd name="connsiteY113" fmla="*/ 338949 h 606298"/>
              <a:gd name="connsiteX114" fmla="*/ 387819 w 582862"/>
              <a:gd name="connsiteY114" fmla="*/ 341164 h 606298"/>
              <a:gd name="connsiteX115" fmla="*/ 387819 w 582862"/>
              <a:gd name="connsiteY115" fmla="*/ 397637 h 606298"/>
              <a:gd name="connsiteX116" fmla="*/ 385131 w 582862"/>
              <a:gd name="connsiteY116" fmla="*/ 400642 h 606298"/>
              <a:gd name="connsiteX117" fmla="*/ 346622 w 582862"/>
              <a:gd name="connsiteY117" fmla="*/ 404834 h 606298"/>
              <a:gd name="connsiteX118" fmla="*/ 346306 w 582862"/>
              <a:gd name="connsiteY118" fmla="*/ 404834 h 606298"/>
              <a:gd name="connsiteX119" fmla="*/ 344250 w 582862"/>
              <a:gd name="connsiteY119" fmla="*/ 404043 h 606298"/>
              <a:gd name="connsiteX120" fmla="*/ 343222 w 582862"/>
              <a:gd name="connsiteY120" fmla="*/ 401829 h 606298"/>
              <a:gd name="connsiteX121" fmla="*/ 343222 w 582862"/>
              <a:gd name="connsiteY121" fmla="*/ 341322 h 606298"/>
              <a:gd name="connsiteX122" fmla="*/ 346306 w 582862"/>
              <a:gd name="connsiteY122" fmla="*/ 338316 h 606298"/>
              <a:gd name="connsiteX123" fmla="*/ 433917 w 582862"/>
              <a:gd name="connsiteY123" fmla="*/ 337867 h 606298"/>
              <a:gd name="connsiteX124" fmla="*/ 436133 w 582862"/>
              <a:gd name="connsiteY124" fmla="*/ 338737 h 606298"/>
              <a:gd name="connsiteX125" fmla="*/ 437003 w 582862"/>
              <a:gd name="connsiteY125" fmla="*/ 340872 h 606298"/>
              <a:gd name="connsiteX126" fmla="*/ 437003 w 582862"/>
              <a:gd name="connsiteY126" fmla="*/ 392352 h 606298"/>
              <a:gd name="connsiteX127" fmla="*/ 434313 w 582862"/>
              <a:gd name="connsiteY127" fmla="*/ 395357 h 606298"/>
              <a:gd name="connsiteX128" fmla="*/ 402583 w 582862"/>
              <a:gd name="connsiteY128" fmla="*/ 398757 h 606298"/>
              <a:gd name="connsiteX129" fmla="*/ 402266 w 582862"/>
              <a:gd name="connsiteY129" fmla="*/ 398836 h 606298"/>
              <a:gd name="connsiteX130" fmla="*/ 400209 w 582862"/>
              <a:gd name="connsiteY130" fmla="*/ 398045 h 606298"/>
              <a:gd name="connsiteX131" fmla="*/ 399180 w 582862"/>
              <a:gd name="connsiteY131" fmla="*/ 395752 h 606298"/>
              <a:gd name="connsiteX132" fmla="*/ 399180 w 582862"/>
              <a:gd name="connsiteY132" fmla="*/ 341109 h 606298"/>
              <a:gd name="connsiteX133" fmla="*/ 402266 w 582862"/>
              <a:gd name="connsiteY133" fmla="*/ 338025 h 606298"/>
              <a:gd name="connsiteX134" fmla="*/ 93170 w 582862"/>
              <a:gd name="connsiteY134" fmla="*/ 337772 h 606298"/>
              <a:gd name="connsiteX135" fmla="*/ 91032 w 582862"/>
              <a:gd name="connsiteY135" fmla="*/ 338642 h 606298"/>
              <a:gd name="connsiteX136" fmla="*/ 90082 w 582862"/>
              <a:gd name="connsiteY136" fmla="*/ 340776 h 606298"/>
              <a:gd name="connsiteX137" fmla="*/ 90082 w 582862"/>
              <a:gd name="connsiteY137" fmla="*/ 395556 h 606298"/>
              <a:gd name="connsiteX138" fmla="*/ 92695 w 582862"/>
              <a:gd name="connsiteY138" fmla="*/ 398560 h 606298"/>
              <a:gd name="connsiteX139" fmla="*/ 118347 w 582862"/>
              <a:gd name="connsiteY139" fmla="*/ 402433 h 606298"/>
              <a:gd name="connsiteX140" fmla="*/ 118743 w 582862"/>
              <a:gd name="connsiteY140" fmla="*/ 402512 h 606298"/>
              <a:gd name="connsiteX141" fmla="*/ 120801 w 582862"/>
              <a:gd name="connsiteY141" fmla="*/ 401722 h 606298"/>
              <a:gd name="connsiteX142" fmla="*/ 121831 w 582862"/>
              <a:gd name="connsiteY142" fmla="*/ 399430 h 606298"/>
              <a:gd name="connsiteX143" fmla="*/ 121831 w 582862"/>
              <a:gd name="connsiteY143" fmla="*/ 340934 h 606298"/>
              <a:gd name="connsiteX144" fmla="*/ 118822 w 582862"/>
              <a:gd name="connsiteY144" fmla="*/ 337930 h 606298"/>
              <a:gd name="connsiteX145" fmla="*/ 50574 w 582862"/>
              <a:gd name="connsiteY145" fmla="*/ 337377 h 606298"/>
              <a:gd name="connsiteX146" fmla="*/ 48436 w 582862"/>
              <a:gd name="connsiteY146" fmla="*/ 338325 h 606298"/>
              <a:gd name="connsiteX147" fmla="*/ 47565 w 582862"/>
              <a:gd name="connsiteY147" fmla="*/ 340460 h 606298"/>
              <a:gd name="connsiteX148" fmla="*/ 47565 w 582862"/>
              <a:gd name="connsiteY148" fmla="*/ 389153 h 606298"/>
              <a:gd name="connsiteX149" fmla="*/ 50099 w 582862"/>
              <a:gd name="connsiteY149" fmla="*/ 392157 h 606298"/>
              <a:gd name="connsiteX150" fmla="*/ 70288 w 582862"/>
              <a:gd name="connsiteY150" fmla="*/ 395161 h 606298"/>
              <a:gd name="connsiteX151" fmla="*/ 70763 w 582862"/>
              <a:gd name="connsiteY151" fmla="*/ 395240 h 606298"/>
              <a:gd name="connsiteX152" fmla="*/ 72743 w 582862"/>
              <a:gd name="connsiteY152" fmla="*/ 394449 h 606298"/>
              <a:gd name="connsiteX153" fmla="*/ 73772 w 582862"/>
              <a:gd name="connsiteY153" fmla="*/ 392157 h 606298"/>
              <a:gd name="connsiteX154" fmla="*/ 73772 w 582862"/>
              <a:gd name="connsiteY154" fmla="*/ 340618 h 606298"/>
              <a:gd name="connsiteX155" fmla="*/ 70763 w 582862"/>
              <a:gd name="connsiteY155" fmla="*/ 337535 h 606298"/>
              <a:gd name="connsiteX156" fmla="*/ 540266 w 582862"/>
              <a:gd name="connsiteY156" fmla="*/ 276589 h 606298"/>
              <a:gd name="connsiteX157" fmla="*/ 537812 w 582862"/>
              <a:gd name="connsiteY157" fmla="*/ 277300 h 606298"/>
              <a:gd name="connsiteX158" fmla="*/ 536783 w 582862"/>
              <a:gd name="connsiteY158" fmla="*/ 279593 h 606298"/>
              <a:gd name="connsiteX159" fmla="*/ 536783 w 582862"/>
              <a:gd name="connsiteY159" fmla="*/ 340381 h 606298"/>
              <a:gd name="connsiteX160" fmla="*/ 537654 w 582862"/>
              <a:gd name="connsiteY160" fmla="*/ 342515 h 606298"/>
              <a:gd name="connsiteX161" fmla="*/ 539791 w 582862"/>
              <a:gd name="connsiteY161" fmla="*/ 343384 h 606298"/>
              <a:gd name="connsiteX162" fmla="*/ 539871 w 582862"/>
              <a:gd name="connsiteY162" fmla="*/ 343384 h 606298"/>
              <a:gd name="connsiteX163" fmla="*/ 565840 w 582862"/>
              <a:gd name="connsiteY163" fmla="*/ 343226 h 606298"/>
              <a:gd name="connsiteX164" fmla="*/ 568848 w 582862"/>
              <a:gd name="connsiteY164" fmla="*/ 340223 h 606298"/>
              <a:gd name="connsiteX165" fmla="*/ 568848 w 582862"/>
              <a:gd name="connsiteY165" fmla="*/ 283466 h 606298"/>
              <a:gd name="connsiteX166" fmla="*/ 566236 w 582862"/>
              <a:gd name="connsiteY166" fmla="*/ 280462 h 606298"/>
              <a:gd name="connsiteX167" fmla="*/ 487774 w 582862"/>
              <a:gd name="connsiteY167" fmla="*/ 268684 h 606298"/>
              <a:gd name="connsiteX168" fmla="*/ 485320 w 582862"/>
              <a:gd name="connsiteY168" fmla="*/ 269396 h 606298"/>
              <a:gd name="connsiteX169" fmla="*/ 484211 w 582862"/>
              <a:gd name="connsiteY169" fmla="*/ 271767 h 606298"/>
              <a:gd name="connsiteX170" fmla="*/ 484211 w 582862"/>
              <a:gd name="connsiteY170" fmla="*/ 340618 h 606298"/>
              <a:gd name="connsiteX171" fmla="*/ 485161 w 582862"/>
              <a:gd name="connsiteY171" fmla="*/ 342752 h 606298"/>
              <a:gd name="connsiteX172" fmla="*/ 487299 w 582862"/>
              <a:gd name="connsiteY172" fmla="*/ 343622 h 606298"/>
              <a:gd name="connsiteX173" fmla="*/ 520394 w 582862"/>
              <a:gd name="connsiteY173" fmla="*/ 343464 h 606298"/>
              <a:gd name="connsiteX174" fmla="*/ 523402 w 582862"/>
              <a:gd name="connsiteY174" fmla="*/ 340460 h 606298"/>
              <a:gd name="connsiteX175" fmla="*/ 523402 w 582862"/>
              <a:gd name="connsiteY175" fmla="*/ 276668 h 606298"/>
              <a:gd name="connsiteX176" fmla="*/ 520790 w 582862"/>
              <a:gd name="connsiteY176" fmla="*/ 273664 h 606298"/>
              <a:gd name="connsiteX177" fmla="*/ 69971 w 582862"/>
              <a:gd name="connsiteY177" fmla="*/ 261016 h 606298"/>
              <a:gd name="connsiteX178" fmla="*/ 49940 w 582862"/>
              <a:gd name="connsiteY178" fmla="*/ 265206 h 606298"/>
              <a:gd name="connsiteX179" fmla="*/ 47486 w 582862"/>
              <a:gd name="connsiteY179" fmla="*/ 268131 h 606298"/>
              <a:gd name="connsiteX180" fmla="*/ 47486 w 582862"/>
              <a:gd name="connsiteY180" fmla="*/ 316587 h 606298"/>
              <a:gd name="connsiteX181" fmla="*/ 48515 w 582862"/>
              <a:gd name="connsiteY181" fmla="*/ 318801 h 606298"/>
              <a:gd name="connsiteX182" fmla="*/ 50574 w 582862"/>
              <a:gd name="connsiteY182" fmla="*/ 319591 h 606298"/>
              <a:gd name="connsiteX183" fmla="*/ 50811 w 582862"/>
              <a:gd name="connsiteY183" fmla="*/ 319591 h 606298"/>
              <a:gd name="connsiteX184" fmla="*/ 70763 w 582862"/>
              <a:gd name="connsiteY184" fmla="*/ 318326 h 606298"/>
              <a:gd name="connsiteX185" fmla="*/ 73614 w 582862"/>
              <a:gd name="connsiteY185" fmla="*/ 315243 h 606298"/>
              <a:gd name="connsiteX186" fmla="*/ 73614 w 582862"/>
              <a:gd name="connsiteY186" fmla="*/ 264020 h 606298"/>
              <a:gd name="connsiteX187" fmla="*/ 72505 w 582862"/>
              <a:gd name="connsiteY187" fmla="*/ 261649 h 606298"/>
              <a:gd name="connsiteX188" fmla="*/ 69971 w 582862"/>
              <a:gd name="connsiteY188" fmla="*/ 261016 h 606298"/>
              <a:gd name="connsiteX189" fmla="*/ 402662 w 582862"/>
              <a:gd name="connsiteY189" fmla="*/ 256020 h 606298"/>
              <a:gd name="connsiteX190" fmla="*/ 434392 w 582862"/>
              <a:gd name="connsiteY190" fmla="*/ 260764 h 606298"/>
              <a:gd name="connsiteX191" fmla="*/ 437003 w 582862"/>
              <a:gd name="connsiteY191" fmla="*/ 263769 h 606298"/>
              <a:gd name="connsiteX192" fmla="*/ 437003 w 582862"/>
              <a:gd name="connsiteY192" fmla="*/ 315245 h 606298"/>
              <a:gd name="connsiteX193" fmla="*/ 436054 w 582862"/>
              <a:gd name="connsiteY193" fmla="*/ 317459 h 606298"/>
              <a:gd name="connsiteX194" fmla="*/ 433996 w 582862"/>
              <a:gd name="connsiteY194" fmla="*/ 318250 h 606298"/>
              <a:gd name="connsiteX195" fmla="*/ 433838 w 582862"/>
              <a:gd name="connsiteY195" fmla="*/ 318250 h 606298"/>
              <a:gd name="connsiteX196" fmla="*/ 402108 w 582862"/>
              <a:gd name="connsiteY196" fmla="*/ 316748 h 606298"/>
              <a:gd name="connsiteX197" fmla="*/ 399180 w 582862"/>
              <a:gd name="connsiteY197" fmla="*/ 313743 h 606298"/>
              <a:gd name="connsiteX198" fmla="*/ 399180 w 582862"/>
              <a:gd name="connsiteY198" fmla="*/ 259104 h 606298"/>
              <a:gd name="connsiteX199" fmla="*/ 400288 w 582862"/>
              <a:gd name="connsiteY199" fmla="*/ 256732 h 606298"/>
              <a:gd name="connsiteX200" fmla="*/ 402662 w 582862"/>
              <a:gd name="connsiteY200" fmla="*/ 256020 h 606298"/>
              <a:gd name="connsiteX201" fmla="*/ 118189 w 582862"/>
              <a:gd name="connsiteY201" fmla="*/ 250898 h 606298"/>
              <a:gd name="connsiteX202" fmla="*/ 92536 w 582862"/>
              <a:gd name="connsiteY202" fmla="*/ 256274 h 606298"/>
              <a:gd name="connsiteX203" fmla="*/ 90082 w 582862"/>
              <a:gd name="connsiteY203" fmla="*/ 259277 h 606298"/>
              <a:gd name="connsiteX204" fmla="*/ 90082 w 582862"/>
              <a:gd name="connsiteY204" fmla="*/ 313821 h 606298"/>
              <a:gd name="connsiteX205" fmla="*/ 91032 w 582862"/>
              <a:gd name="connsiteY205" fmla="*/ 316034 h 606298"/>
              <a:gd name="connsiteX206" fmla="*/ 93170 w 582862"/>
              <a:gd name="connsiteY206" fmla="*/ 316824 h 606298"/>
              <a:gd name="connsiteX207" fmla="*/ 93328 w 582862"/>
              <a:gd name="connsiteY207" fmla="*/ 316824 h 606298"/>
              <a:gd name="connsiteX208" fmla="*/ 118980 w 582862"/>
              <a:gd name="connsiteY208" fmla="*/ 315164 h 606298"/>
              <a:gd name="connsiteX209" fmla="*/ 121831 w 582862"/>
              <a:gd name="connsiteY209" fmla="*/ 312161 h 606298"/>
              <a:gd name="connsiteX210" fmla="*/ 121831 w 582862"/>
              <a:gd name="connsiteY210" fmla="*/ 253902 h 606298"/>
              <a:gd name="connsiteX211" fmla="*/ 120722 w 582862"/>
              <a:gd name="connsiteY211" fmla="*/ 251531 h 606298"/>
              <a:gd name="connsiteX212" fmla="*/ 118189 w 582862"/>
              <a:gd name="connsiteY212" fmla="*/ 250898 h 606298"/>
              <a:gd name="connsiteX213" fmla="*/ 346781 w 582862"/>
              <a:gd name="connsiteY213" fmla="*/ 247693 h 606298"/>
              <a:gd name="connsiteX214" fmla="*/ 385210 w 582862"/>
              <a:gd name="connsiteY214" fmla="*/ 253464 h 606298"/>
              <a:gd name="connsiteX215" fmla="*/ 387819 w 582862"/>
              <a:gd name="connsiteY215" fmla="*/ 256468 h 606298"/>
              <a:gd name="connsiteX216" fmla="*/ 387819 w 582862"/>
              <a:gd name="connsiteY216" fmla="*/ 312909 h 606298"/>
              <a:gd name="connsiteX217" fmla="*/ 386870 w 582862"/>
              <a:gd name="connsiteY217" fmla="*/ 315123 h 606298"/>
              <a:gd name="connsiteX218" fmla="*/ 384814 w 582862"/>
              <a:gd name="connsiteY218" fmla="*/ 315992 h 606298"/>
              <a:gd name="connsiteX219" fmla="*/ 384656 w 582862"/>
              <a:gd name="connsiteY219" fmla="*/ 315992 h 606298"/>
              <a:gd name="connsiteX220" fmla="*/ 346148 w 582862"/>
              <a:gd name="connsiteY220" fmla="*/ 314174 h 606298"/>
              <a:gd name="connsiteX221" fmla="*/ 343222 w 582862"/>
              <a:gd name="connsiteY221" fmla="*/ 311170 h 606298"/>
              <a:gd name="connsiteX222" fmla="*/ 343222 w 582862"/>
              <a:gd name="connsiteY222" fmla="*/ 250776 h 606298"/>
              <a:gd name="connsiteX223" fmla="*/ 344329 w 582862"/>
              <a:gd name="connsiteY223" fmla="*/ 248405 h 606298"/>
              <a:gd name="connsiteX224" fmla="*/ 346781 w 582862"/>
              <a:gd name="connsiteY224" fmla="*/ 247693 h 606298"/>
              <a:gd name="connsiteX225" fmla="*/ 181370 w 582862"/>
              <a:gd name="connsiteY225" fmla="*/ 237697 h 606298"/>
              <a:gd name="connsiteX226" fmla="*/ 147483 w 582862"/>
              <a:gd name="connsiteY226" fmla="*/ 244812 h 606298"/>
              <a:gd name="connsiteX227" fmla="*/ 145029 w 582862"/>
              <a:gd name="connsiteY227" fmla="*/ 247815 h 606298"/>
              <a:gd name="connsiteX228" fmla="*/ 145029 w 582862"/>
              <a:gd name="connsiteY228" fmla="*/ 310184 h 606298"/>
              <a:gd name="connsiteX229" fmla="*/ 145979 w 582862"/>
              <a:gd name="connsiteY229" fmla="*/ 312477 h 606298"/>
              <a:gd name="connsiteX230" fmla="*/ 148116 w 582862"/>
              <a:gd name="connsiteY230" fmla="*/ 313267 h 606298"/>
              <a:gd name="connsiteX231" fmla="*/ 148275 w 582862"/>
              <a:gd name="connsiteY231" fmla="*/ 313267 h 606298"/>
              <a:gd name="connsiteX232" fmla="*/ 182241 w 582862"/>
              <a:gd name="connsiteY232" fmla="*/ 311054 h 606298"/>
              <a:gd name="connsiteX233" fmla="*/ 185091 w 582862"/>
              <a:gd name="connsiteY233" fmla="*/ 308050 h 606298"/>
              <a:gd name="connsiteX234" fmla="*/ 185091 w 582862"/>
              <a:gd name="connsiteY234" fmla="*/ 240701 h 606298"/>
              <a:gd name="connsiteX235" fmla="*/ 183903 w 582862"/>
              <a:gd name="connsiteY235" fmla="*/ 238330 h 606298"/>
              <a:gd name="connsiteX236" fmla="*/ 181370 w 582862"/>
              <a:gd name="connsiteY236" fmla="*/ 237697 h 606298"/>
              <a:gd name="connsiteX237" fmla="*/ 277622 w 582862"/>
              <a:gd name="connsiteY237" fmla="*/ 237390 h 606298"/>
              <a:gd name="connsiteX238" fmla="*/ 325366 w 582862"/>
              <a:gd name="connsiteY238" fmla="*/ 244502 h 606298"/>
              <a:gd name="connsiteX239" fmla="*/ 327979 w 582862"/>
              <a:gd name="connsiteY239" fmla="*/ 247504 h 606298"/>
              <a:gd name="connsiteX240" fmla="*/ 327979 w 582862"/>
              <a:gd name="connsiteY240" fmla="*/ 310087 h 606298"/>
              <a:gd name="connsiteX241" fmla="*/ 327029 w 582862"/>
              <a:gd name="connsiteY241" fmla="*/ 312300 h 606298"/>
              <a:gd name="connsiteX242" fmla="*/ 324891 w 582862"/>
              <a:gd name="connsiteY242" fmla="*/ 313169 h 606298"/>
              <a:gd name="connsiteX243" fmla="*/ 324733 w 582862"/>
              <a:gd name="connsiteY243" fmla="*/ 313169 h 606298"/>
              <a:gd name="connsiteX244" fmla="*/ 276989 w 582862"/>
              <a:gd name="connsiteY244" fmla="*/ 310957 h 606298"/>
              <a:gd name="connsiteX245" fmla="*/ 274138 w 582862"/>
              <a:gd name="connsiteY245" fmla="*/ 307954 h 606298"/>
              <a:gd name="connsiteX246" fmla="*/ 274138 w 582862"/>
              <a:gd name="connsiteY246" fmla="*/ 240393 h 606298"/>
              <a:gd name="connsiteX247" fmla="*/ 275168 w 582862"/>
              <a:gd name="connsiteY247" fmla="*/ 238101 h 606298"/>
              <a:gd name="connsiteX248" fmla="*/ 277622 w 582862"/>
              <a:gd name="connsiteY248" fmla="*/ 237390 h 606298"/>
              <a:gd name="connsiteX249" fmla="*/ 345656 w 582862"/>
              <a:gd name="connsiteY249" fmla="*/ 26718 h 606298"/>
              <a:gd name="connsiteX250" fmla="*/ 230695 w 582862"/>
              <a:gd name="connsiteY250" fmla="*/ 198727 h 606298"/>
              <a:gd name="connsiteX251" fmla="*/ 230695 w 582862"/>
              <a:gd name="connsiteY251" fmla="*/ 584086 h 606298"/>
              <a:gd name="connsiteX252" fmla="*/ 453016 w 582862"/>
              <a:gd name="connsiteY252" fmla="*/ 503299 h 606298"/>
              <a:gd name="connsiteX253" fmla="*/ 453016 w 582862"/>
              <a:gd name="connsiteY253" fmla="*/ 221809 h 606298"/>
              <a:gd name="connsiteX254" fmla="*/ 346369 w 582862"/>
              <a:gd name="connsiteY254" fmla="*/ 0 h 606298"/>
              <a:gd name="connsiteX255" fmla="*/ 346685 w 582862"/>
              <a:gd name="connsiteY255" fmla="*/ 0 h 606298"/>
              <a:gd name="connsiteX256" fmla="*/ 346844 w 582862"/>
              <a:gd name="connsiteY256" fmla="*/ 0 h 606298"/>
              <a:gd name="connsiteX257" fmla="*/ 348031 w 582862"/>
              <a:gd name="connsiteY257" fmla="*/ 158 h 606298"/>
              <a:gd name="connsiteX258" fmla="*/ 348190 w 582862"/>
              <a:gd name="connsiteY258" fmla="*/ 158 h 606298"/>
              <a:gd name="connsiteX259" fmla="*/ 349377 w 582862"/>
              <a:gd name="connsiteY259" fmla="*/ 474 h 606298"/>
              <a:gd name="connsiteX260" fmla="*/ 349773 w 582862"/>
              <a:gd name="connsiteY260" fmla="*/ 632 h 606298"/>
              <a:gd name="connsiteX261" fmla="*/ 350644 w 582862"/>
              <a:gd name="connsiteY261" fmla="*/ 1028 h 606298"/>
              <a:gd name="connsiteX262" fmla="*/ 351040 w 582862"/>
              <a:gd name="connsiteY262" fmla="*/ 1265 h 606298"/>
              <a:gd name="connsiteX263" fmla="*/ 351911 w 582862"/>
              <a:gd name="connsiteY263" fmla="*/ 1818 h 606298"/>
              <a:gd name="connsiteX264" fmla="*/ 352148 w 582862"/>
              <a:gd name="connsiteY264" fmla="*/ 1976 h 606298"/>
              <a:gd name="connsiteX265" fmla="*/ 353178 w 582862"/>
              <a:gd name="connsiteY265" fmla="*/ 2925 h 606298"/>
              <a:gd name="connsiteX266" fmla="*/ 353257 w 582862"/>
              <a:gd name="connsiteY266" fmla="*/ 3004 h 606298"/>
              <a:gd name="connsiteX267" fmla="*/ 353415 w 582862"/>
              <a:gd name="connsiteY267" fmla="*/ 3241 h 606298"/>
              <a:gd name="connsiteX268" fmla="*/ 354049 w 582862"/>
              <a:gd name="connsiteY268" fmla="*/ 4032 h 606298"/>
              <a:gd name="connsiteX269" fmla="*/ 354286 w 582862"/>
              <a:gd name="connsiteY269" fmla="*/ 4427 h 606298"/>
              <a:gd name="connsiteX270" fmla="*/ 354445 w 582862"/>
              <a:gd name="connsiteY270" fmla="*/ 4743 h 606298"/>
              <a:gd name="connsiteX271" fmla="*/ 468218 w 582862"/>
              <a:gd name="connsiteY271" fmla="*/ 211612 h 606298"/>
              <a:gd name="connsiteX272" fmla="*/ 575974 w 582862"/>
              <a:gd name="connsiteY272" fmla="*/ 238725 h 606298"/>
              <a:gd name="connsiteX273" fmla="*/ 582862 w 582862"/>
              <a:gd name="connsiteY273" fmla="*/ 247578 h 606298"/>
              <a:gd name="connsiteX274" fmla="*/ 582862 w 582862"/>
              <a:gd name="connsiteY274" fmla="*/ 469150 h 606298"/>
              <a:gd name="connsiteX275" fmla="*/ 576845 w 582862"/>
              <a:gd name="connsiteY275" fmla="*/ 477766 h 606298"/>
              <a:gd name="connsiteX276" fmla="*/ 465288 w 582862"/>
              <a:gd name="connsiteY276" fmla="*/ 518318 h 606298"/>
              <a:gd name="connsiteX277" fmla="*/ 224678 w 582862"/>
              <a:gd name="connsiteY277" fmla="*/ 605745 h 606298"/>
              <a:gd name="connsiteX278" fmla="*/ 224124 w 582862"/>
              <a:gd name="connsiteY278" fmla="*/ 605982 h 606298"/>
              <a:gd name="connsiteX279" fmla="*/ 223965 w 582862"/>
              <a:gd name="connsiteY279" fmla="*/ 605982 h 606298"/>
              <a:gd name="connsiteX280" fmla="*/ 222936 w 582862"/>
              <a:gd name="connsiteY280" fmla="*/ 606219 h 606298"/>
              <a:gd name="connsiteX281" fmla="*/ 222619 w 582862"/>
              <a:gd name="connsiteY281" fmla="*/ 606219 h 606298"/>
              <a:gd name="connsiteX282" fmla="*/ 221511 w 582862"/>
              <a:gd name="connsiteY282" fmla="*/ 606298 h 606298"/>
              <a:gd name="connsiteX283" fmla="*/ 220323 w 582862"/>
              <a:gd name="connsiteY283" fmla="*/ 606219 h 606298"/>
              <a:gd name="connsiteX284" fmla="*/ 219928 w 582862"/>
              <a:gd name="connsiteY284" fmla="*/ 606140 h 606298"/>
              <a:gd name="connsiteX285" fmla="*/ 219057 w 582862"/>
              <a:gd name="connsiteY285" fmla="*/ 605982 h 606298"/>
              <a:gd name="connsiteX286" fmla="*/ 218661 w 582862"/>
              <a:gd name="connsiteY286" fmla="*/ 605824 h 606298"/>
              <a:gd name="connsiteX287" fmla="*/ 217711 w 582862"/>
              <a:gd name="connsiteY287" fmla="*/ 605429 h 606298"/>
              <a:gd name="connsiteX288" fmla="*/ 217473 w 582862"/>
              <a:gd name="connsiteY288" fmla="*/ 605350 h 606298"/>
              <a:gd name="connsiteX289" fmla="*/ 217394 w 582862"/>
              <a:gd name="connsiteY289" fmla="*/ 605350 h 606298"/>
              <a:gd name="connsiteX290" fmla="*/ 28484 w 582862"/>
              <a:gd name="connsiteY290" fmla="*/ 508911 h 606298"/>
              <a:gd name="connsiteX291" fmla="*/ 23496 w 582862"/>
              <a:gd name="connsiteY291" fmla="*/ 500769 h 606298"/>
              <a:gd name="connsiteX292" fmla="*/ 23496 w 582862"/>
              <a:gd name="connsiteY292" fmla="*/ 261096 h 606298"/>
              <a:gd name="connsiteX293" fmla="*/ 11620 w 582862"/>
              <a:gd name="connsiteY293" fmla="*/ 264416 h 606298"/>
              <a:gd name="connsiteX294" fmla="*/ 9166 w 582862"/>
              <a:gd name="connsiteY294" fmla="*/ 264732 h 606298"/>
              <a:gd name="connsiteX295" fmla="*/ 1644 w 582862"/>
              <a:gd name="connsiteY295" fmla="*/ 260779 h 606298"/>
              <a:gd name="connsiteX296" fmla="*/ 1802 w 582862"/>
              <a:gd name="connsiteY296" fmla="*/ 250187 h 606298"/>
              <a:gd name="connsiteX297" fmla="*/ 85886 w 582862"/>
              <a:gd name="connsiteY297" fmla="*/ 135646 h 606298"/>
              <a:gd name="connsiteX298" fmla="*/ 88973 w 582862"/>
              <a:gd name="connsiteY298" fmla="*/ 132880 h 606298"/>
              <a:gd name="connsiteX299" fmla="*/ 342173 w 582862"/>
              <a:gd name="connsiteY299" fmla="*/ 1028 h 606298"/>
              <a:gd name="connsiteX300" fmla="*/ 342252 w 582862"/>
              <a:gd name="connsiteY300" fmla="*/ 1028 h 606298"/>
              <a:gd name="connsiteX301" fmla="*/ 343518 w 582862"/>
              <a:gd name="connsiteY301" fmla="*/ 474 h 606298"/>
              <a:gd name="connsiteX302" fmla="*/ 343835 w 582862"/>
              <a:gd name="connsiteY302" fmla="*/ 395 h 606298"/>
              <a:gd name="connsiteX303" fmla="*/ 344944 w 582862"/>
              <a:gd name="connsiteY303" fmla="*/ 79 h 606298"/>
              <a:gd name="connsiteX304" fmla="*/ 345260 w 582862"/>
              <a:gd name="connsiteY304" fmla="*/ 79 h 606298"/>
              <a:gd name="connsiteX305" fmla="*/ 346369 w 582862"/>
              <a:gd name="connsiteY305" fmla="*/ 0 h 606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</a:cxnLst>
            <a:rect l="l" t="t" r="r" b="b"/>
            <a:pathLst>
              <a:path w="582862" h="606298">
                <a:moveTo>
                  <a:pt x="148750" y="432393"/>
                </a:moveTo>
                <a:cubicBezTo>
                  <a:pt x="147879" y="432234"/>
                  <a:pt x="146929" y="432393"/>
                  <a:pt x="146216" y="433025"/>
                </a:cubicBezTo>
                <a:cubicBezTo>
                  <a:pt x="145504" y="433578"/>
                  <a:pt x="145029" y="434448"/>
                  <a:pt x="145029" y="435396"/>
                </a:cubicBezTo>
                <a:lnTo>
                  <a:pt x="145029" y="497528"/>
                </a:lnTo>
                <a:cubicBezTo>
                  <a:pt x="145029" y="498793"/>
                  <a:pt x="145820" y="499979"/>
                  <a:pt x="147087" y="500374"/>
                </a:cubicBezTo>
                <a:lnTo>
                  <a:pt x="180974" y="512863"/>
                </a:lnTo>
                <a:cubicBezTo>
                  <a:pt x="181290" y="512942"/>
                  <a:pt x="181686" y="513021"/>
                  <a:pt x="182003" y="513021"/>
                </a:cubicBezTo>
                <a:cubicBezTo>
                  <a:pt x="182636" y="513021"/>
                  <a:pt x="183270" y="512863"/>
                  <a:pt x="183745" y="512468"/>
                </a:cubicBezTo>
                <a:cubicBezTo>
                  <a:pt x="184616" y="511915"/>
                  <a:pt x="185091" y="510966"/>
                  <a:pt x="185091" y="509939"/>
                </a:cubicBezTo>
                <a:lnTo>
                  <a:pt x="185091" y="442985"/>
                </a:lnTo>
                <a:cubicBezTo>
                  <a:pt x="185091" y="441562"/>
                  <a:pt x="184062" y="440297"/>
                  <a:pt x="182716" y="439981"/>
                </a:cubicBezTo>
                <a:close/>
                <a:moveTo>
                  <a:pt x="324416" y="432371"/>
                </a:moveTo>
                <a:cubicBezTo>
                  <a:pt x="325287" y="432213"/>
                  <a:pt x="326237" y="432450"/>
                  <a:pt x="326871" y="433004"/>
                </a:cubicBezTo>
                <a:cubicBezTo>
                  <a:pt x="327583" y="433636"/>
                  <a:pt x="327979" y="434506"/>
                  <a:pt x="327979" y="435376"/>
                </a:cubicBezTo>
                <a:lnTo>
                  <a:pt x="327979" y="497998"/>
                </a:lnTo>
                <a:cubicBezTo>
                  <a:pt x="327979" y="499343"/>
                  <a:pt x="327029" y="500608"/>
                  <a:pt x="325683" y="500924"/>
                </a:cubicBezTo>
                <a:lnTo>
                  <a:pt x="277939" y="513496"/>
                </a:lnTo>
                <a:cubicBezTo>
                  <a:pt x="277701" y="513575"/>
                  <a:pt x="277385" y="513575"/>
                  <a:pt x="277147" y="513575"/>
                </a:cubicBezTo>
                <a:cubicBezTo>
                  <a:pt x="276514" y="513575"/>
                  <a:pt x="275801" y="513338"/>
                  <a:pt x="275326" y="512943"/>
                </a:cubicBezTo>
                <a:cubicBezTo>
                  <a:pt x="274534" y="512389"/>
                  <a:pt x="274138" y="511440"/>
                  <a:pt x="274138" y="510491"/>
                </a:cubicBezTo>
                <a:lnTo>
                  <a:pt x="274138" y="442966"/>
                </a:lnTo>
                <a:cubicBezTo>
                  <a:pt x="274138" y="441464"/>
                  <a:pt x="275168" y="440199"/>
                  <a:pt x="276672" y="439962"/>
                </a:cubicBezTo>
                <a:close/>
                <a:moveTo>
                  <a:pt x="384340" y="422845"/>
                </a:moveTo>
                <a:cubicBezTo>
                  <a:pt x="385210" y="422687"/>
                  <a:pt x="386080" y="422924"/>
                  <a:pt x="386791" y="423557"/>
                </a:cubicBezTo>
                <a:cubicBezTo>
                  <a:pt x="387424" y="424110"/>
                  <a:pt x="387819" y="424980"/>
                  <a:pt x="387819" y="425850"/>
                </a:cubicBezTo>
                <a:lnTo>
                  <a:pt x="387819" y="482306"/>
                </a:lnTo>
                <a:cubicBezTo>
                  <a:pt x="387819" y="483730"/>
                  <a:pt x="386870" y="484916"/>
                  <a:pt x="385526" y="485232"/>
                </a:cubicBezTo>
                <a:lnTo>
                  <a:pt x="347097" y="495353"/>
                </a:lnTo>
                <a:cubicBezTo>
                  <a:pt x="346860" y="495432"/>
                  <a:pt x="346543" y="495511"/>
                  <a:pt x="346306" y="495511"/>
                </a:cubicBezTo>
                <a:cubicBezTo>
                  <a:pt x="345674" y="495511"/>
                  <a:pt x="344962" y="495274"/>
                  <a:pt x="344408" y="494879"/>
                </a:cubicBezTo>
                <a:cubicBezTo>
                  <a:pt x="343697" y="494246"/>
                  <a:pt x="343222" y="493376"/>
                  <a:pt x="343222" y="492427"/>
                </a:cubicBezTo>
                <a:lnTo>
                  <a:pt x="343222" y="432017"/>
                </a:lnTo>
                <a:cubicBezTo>
                  <a:pt x="343222" y="430515"/>
                  <a:pt x="344329" y="429250"/>
                  <a:pt x="345832" y="429013"/>
                </a:cubicBezTo>
                <a:close/>
                <a:moveTo>
                  <a:pt x="94040" y="419903"/>
                </a:moveTo>
                <a:cubicBezTo>
                  <a:pt x="93170" y="419745"/>
                  <a:pt x="92219" y="419903"/>
                  <a:pt x="91507" y="420535"/>
                </a:cubicBezTo>
                <a:cubicBezTo>
                  <a:pt x="90794" y="421089"/>
                  <a:pt x="90398" y="421958"/>
                  <a:pt x="90398" y="422907"/>
                </a:cubicBezTo>
                <a:lnTo>
                  <a:pt x="90398" y="531993"/>
                </a:lnTo>
                <a:cubicBezTo>
                  <a:pt x="90398" y="533179"/>
                  <a:pt x="91032" y="534206"/>
                  <a:pt x="92061" y="534760"/>
                </a:cubicBezTo>
                <a:lnTo>
                  <a:pt x="117397" y="547724"/>
                </a:lnTo>
                <a:cubicBezTo>
                  <a:pt x="117793" y="547961"/>
                  <a:pt x="118347" y="548040"/>
                  <a:pt x="118822" y="548040"/>
                </a:cubicBezTo>
                <a:cubicBezTo>
                  <a:pt x="119376" y="548040"/>
                  <a:pt x="119851" y="547882"/>
                  <a:pt x="120405" y="547565"/>
                </a:cubicBezTo>
                <a:cubicBezTo>
                  <a:pt x="121276" y="547012"/>
                  <a:pt x="121831" y="546064"/>
                  <a:pt x="121831" y="544957"/>
                </a:cubicBezTo>
                <a:lnTo>
                  <a:pt x="121831" y="428519"/>
                </a:lnTo>
                <a:cubicBezTo>
                  <a:pt x="121831" y="427096"/>
                  <a:pt x="120801" y="425911"/>
                  <a:pt x="119455" y="425594"/>
                </a:cubicBezTo>
                <a:close/>
                <a:moveTo>
                  <a:pt x="433522" y="415012"/>
                </a:moveTo>
                <a:cubicBezTo>
                  <a:pt x="434392" y="414854"/>
                  <a:pt x="435262" y="415091"/>
                  <a:pt x="435975" y="415644"/>
                </a:cubicBezTo>
                <a:cubicBezTo>
                  <a:pt x="436608" y="416277"/>
                  <a:pt x="437003" y="417067"/>
                  <a:pt x="437003" y="418015"/>
                </a:cubicBezTo>
                <a:lnTo>
                  <a:pt x="437003" y="469382"/>
                </a:lnTo>
                <a:cubicBezTo>
                  <a:pt x="437003" y="470805"/>
                  <a:pt x="436054" y="471990"/>
                  <a:pt x="434709" y="472306"/>
                </a:cubicBezTo>
                <a:lnTo>
                  <a:pt x="403058" y="480683"/>
                </a:lnTo>
                <a:cubicBezTo>
                  <a:pt x="402820" y="480683"/>
                  <a:pt x="402504" y="480762"/>
                  <a:pt x="402266" y="480762"/>
                </a:cubicBezTo>
                <a:cubicBezTo>
                  <a:pt x="401554" y="480762"/>
                  <a:pt x="400921" y="480525"/>
                  <a:pt x="400367" y="480130"/>
                </a:cubicBezTo>
                <a:cubicBezTo>
                  <a:pt x="399655" y="479577"/>
                  <a:pt x="399180" y="478628"/>
                  <a:pt x="399180" y="477680"/>
                </a:cubicBezTo>
                <a:lnTo>
                  <a:pt x="399180" y="423073"/>
                </a:lnTo>
                <a:cubicBezTo>
                  <a:pt x="399180" y="421571"/>
                  <a:pt x="400288" y="420307"/>
                  <a:pt x="401791" y="420070"/>
                </a:cubicBezTo>
                <a:close/>
                <a:moveTo>
                  <a:pt x="51207" y="410338"/>
                </a:moveTo>
                <a:cubicBezTo>
                  <a:pt x="50336" y="410180"/>
                  <a:pt x="49386" y="410338"/>
                  <a:pt x="48674" y="410971"/>
                </a:cubicBezTo>
                <a:cubicBezTo>
                  <a:pt x="47961" y="411524"/>
                  <a:pt x="47486" y="412393"/>
                  <a:pt x="47486" y="413342"/>
                </a:cubicBezTo>
                <a:lnTo>
                  <a:pt x="47486" y="461719"/>
                </a:lnTo>
                <a:cubicBezTo>
                  <a:pt x="47486" y="462984"/>
                  <a:pt x="48278" y="464170"/>
                  <a:pt x="49545" y="464565"/>
                </a:cubicBezTo>
                <a:lnTo>
                  <a:pt x="69576" y="471917"/>
                </a:lnTo>
                <a:cubicBezTo>
                  <a:pt x="69892" y="472075"/>
                  <a:pt x="70209" y="472154"/>
                  <a:pt x="70605" y="472154"/>
                </a:cubicBezTo>
                <a:cubicBezTo>
                  <a:pt x="71238" y="472154"/>
                  <a:pt x="71793" y="471917"/>
                  <a:pt x="72347" y="471600"/>
                </a:cubicBezTo>
                <a:cubicBezTo>
                  <a:pt x="73138" y="470968"/>
                  <a:pt x="73614" y="470098"/>
                  <a:pt x="73614" y="469071"/>
                </a:cubicBezTo>
                <a:lnTo>
                  <a:pt x="73614" y="417769"/>
                </a:lnTo>
                <a:cubicBezTo>
                  <a:pt x="73614" y="416346"/>
                  <a:pt x="72663" y="415160"/>
                  <a:pt x="71238" y="414844"/>
                </a:cubicBezTo>
                <a:close/>
                <a:moveTo>
                  <a:pt x="519998" y="379905"/>
                </a:moveTo>
                <a:lnTo>
                  <a:pt x="486982" y="383462"/>
                </a:lnTo>
                <a:cubicBezTo>
                  <a:pt x="485399" y="383699"/>
                  <a:pt x="484211" y="384964"/>
                  <a:pt x="484211" y="386545"/>
                </a:cubicBezTo>
                <a:lnTo>
                  <a:pt x="484211" y="455395"/>
                </a:lnTo>
                <a:cubicBezTo>
                  <a:pt x="484211" y="456344"/>
                  <a:pt x="484686" y="457214"/>
                  <a:pt x="485399" y="457846"/>
                </a:cubicBezTo>
                <a:cubicBezTo>
                  <a:pt x="485953" y="458241"/>
                  <a:pt x="486666" y="458478"/>
                  <a:pt x="487299" y="458478"/>
                </a:cubicBezTo>
                <a:cubicBezTo>
                  <a:pt x="487536" y="458478"/>
                  <a:pt x="487774" y="458399"/>
                  <a:pt x="488091" y="458320"/>
                </a:cubicBezTo>
                <a:lnTo>
                  <a:pt x="521106" y="449704"/>
                </a:lnTo>
                <a:cubicBezTo>
                  <a:pt x="522452" y="449309"/>
                  <a:pt x="523402" y="448123"/>
                  <a:pt x="523402" y="446700"/>
                </a:cubicBezTo>
                <a:lnTo>
                  <a:pt x="523402" y="382988"/>
                </a:lnTo>
                <a:cubicBezTo>
                  <a:pt x="523402" y="382118"/>
                  <a:pt x="523007" y="381248"/>
                  <a:pt x="522373" y="380695"/>
                </a:cubicBezTo>
                <a:cubicBezTo>
                  <a:pt x="521740" y="380142"/>
                  <a:pt x="520869" y="379826"/>
                  <a:pt x="519998" y="379905"/>
                </a:cubicBezTo>
                <a:close/>
                <a:moveTo>
                  <a:pt x="565444" y="375478"/>
                </a:moveTo>
                <a:lnTo>
                  <a:pt x="539475" y="378324"/>
                </a:lnTo>
                <a:cubicBezTo>
                  <a:pt x="537970" y="378482"/>
                  <a:pt x="536783" y="379826"/>
                  <a:pt x="536783" y="381407"/>
                </a:cubicBezTo>
                <a:lnTo>
                  <a:pt x="536783" y="441641"/>
                </a:lnTo>
                <a:cubicBezTo>
                  <a:pt x="536783" y="442590"/>
                  <a:pt x="537179" y="443459"/>
                  <a:pt x="537970" y="444092"/>
                </a:cubicBezTo>
                <a:cubicBezTo>
                  <a:pt x="538525" y="444487"/>
                  <a:pt x="539158" y="444724"/>
                  <a:pt x="539791" y="444724"/>
                </a:cubicBezTo>
                <a:cubicBezTo>
                  <a:pt x="540108" y="444724"/>
                  <a:pt x="540346" y="444645"/>
                  <a:pt x="540583" y="444566"/>
                </a:cubicBezTo>
                <a:lnTo>
                  <a:pt x="566552" y="437768"/>
                </a:lnTo>
                <a:cubicBezTo>
                  <a:pt x="567898" y="437452"/>
                  <a:pt x="568848" y="436187"/>
                  <a:pt x="568848" y="434843"/>
                </a:cubicBezTo>
                <a:lnTo>
                  <a:pt x="568848" y="378561"/>
                </a:lnTo>
                <a:cubicBezTo>
                  <a:pt x="568848" y="377691"/>
                  <a:pt x="568532" y="376822"/>
                  <a:pt x="567819" y="376268"/>
                </a:cubicBezTo>
                <a:cubicBezTo>
                  <a:pt x="567186" y="375715"/>
                  <a:pt x="566315" y="375399"/>
                  <a:pt x="565444" y="375478"/>
                </a:cubicBezTo>
                <a:close/>
                <a:moveTo>
                  <a:pt x="324891" y="338432"/>
                </a:moveTo>
                <a:cubicBezTo>
                  <a:pt x="325683" y="338511"/>
                  <a:pt x="326475" y="338748"/>
                  <a:pt x="327108" y="339301"/>
                </a:cubicBezTo>
                <a:cubicBezTo>
                  <a:pt x="327663" y="339933"/>
                  <a:pt x="327979" y="340645"/>
                  <a:pt x="327979" y="341514"/>
                </a:cubicBezTo>
                <a:lnTo>
                  <a:pt x="327979" y="404096"/>
                </a:lnTo>
                <a:cubicBezTo>
                  <a:pt x="327979" y="405677"/>
                  <a:pt x="326792" y="406941"/>
                  <a:pt x="325208" y="407099"/>
                </a:cubicBezTo>
                <a:lnTo>
                  <a:pt x="277464" y="412235"/>
                </a:lnTo>
                <a:cubicBezTo>
                  <a:pt x="277385" y="412314"/>
                  <a:pt x="277305" y="412314"/>
                  <a:pt x="277147" y="412314"/>
                </a:cubicBezTo>
                <a:cubicBezTo>
                  <a:pt x="276434" y="412314"/>
                  <a:pt x="275643" y="411998"/>
                  <a:pt x="275088" y="411524"/>
                </a:cubicBezTo>
                <a:cubicBezTo>
                  <a:pt x="274455" y="410892"/>
                  <a:pt x="274138" y="410102"/>
                  <a:pt x="274138" y="409232"/>
                </a:cubicBezTo>
                <a:lnTo>
                  <a:pt x="274138" y="341751"/>
                </a:lnTo>
                <a:cubicBezTo>
                  <a:pt x="274138" y="340012"/>
                  <a:pt x="275484" y="338669"/>
                  <a:pt x="277147" y="338669"/>
                </a:cubicBezTo>
                <a:close/>
                <a:moveTo>
                  <a:pt x="148116" y="338404"/>
                </a:moveTo>
                <a:cubicBezTo>
                  <a:pt x="147246" y="338404"/>
                  <a:pt x="146533" y="338721"/>
                  <a:pt x="145900" y="339274"/>
                </a:cubicBezTo>
                <a:cubicBezTo>
                  <a:pt x="145345" y="339906"/>
                  <a:pt x="145029" y="340618"/>
                  <a:pt x="145029" y="341487"/>
                </a:cubicBezTo>
                <a:lnTo>
                  <a:pt x="145029" y="403856"/>
                </a:lnTo>
                <a:cubicBezTo>
                  <a:pt x="145029" y="405358"/>
                  <a:pt x="146137" y="406702"/>
                  <a:pt x="147641" y="406939"/>
                </a:cubicBezTo>
                <a:lnTo>
                  <a:pt x="181528" y="411998"/>
                </a:lnTo>
                <a:cubicBezTo>
                  <a:pt x="181686" y="412077"/>
                  <a:pt x="181845" y="412077"/>
                  <a:pt x="182003" y="412077"/>
                </a:cubicBezTo>
                <a:cubicBezTo>
                  <a:pt x="182716" y="412077"/>
                  <a:pt x="183428" y="411761"/>
                  <a:pt x="183982" y="411287"/>
                </a:cubicBezTo>
                <a:cubicBezTo>
                  <a:pt x="184695" y="410733"/>
                  <a:pt x="185091" y="409864"/>
                  <a:pt x="185091" y="408994"/>
                </a:cubicBezTo>
                <a:lnTo>
                  <a:pt x="185091" y="341724"/>
                </a:lnTo>
                <a:cubicBezTo>
                  <a:pt x="185091" y="339985"/>
                  <a:pt x="183666" y="338642"/>
                  <a:pt x="182003" y="338642"/>
                </a:cubicBezTo>
                <a:close/>
                <a:moveTo>
                  <a:pt x="384814" y="338079"/>
                </a:moveTo>
                <a:cubicBezTo>
                  <a:pt x="385605" y="338079"/>
                  <a:pt x="386396" y="338395"/>
                  <a:pt x="386949" y="338949"/>
                </a:cubicBezTo>
                <a:cubicBezTo>
                  <a:pt x="387503" y="339582"/>
                  <a:pt x="387819" y="340294"/>
                  <a:pt x="387819" y="341164"/>
                </a:cubicBezTo>
                <a:lnTo>
                  <a:pt x="387819" y="397637"/>
                </a:lnTo>
                <a:cubicBezTo>
                  <a:pt x="387819" y="399218"/>
                  <a:pt x="386633" y="400484"/>
                  <a:pt x="385131" y="400642"/>
                </a:cubicBezTo>
                <a:lnTo>
                  <a:pt x="346622" y="404834"/>
                </a:lnTo>
                <a:cubicBezTo>
                  <a:pt x="346543" y="404834"/>
                  <a:pt x="346385" y="404834"/>
                  <a:pt x="346306" y="404834"/>
                </a:cubicBezTo>
                <a:cubicBezTo>
                  <a:pt x="345594" y="404834"/>
                  <a:pt x="344804" y="404597"/>
                  <a:pt x="344250" y="404043"/>
                </a:cubicBezTo>
                <a:cubicBezTo>
                  <a:pt x="343618" y="403489"/>
                  <a:pt x="343222" y="402619"/>
                  <a:pt x="343222" y="401829"/>
                </a:cubicBezTo>
                <a:lnTo>
                  <a:pt x="343222" y="341322"/>
                </a:lnTo>
                <a:cubicBezTo>
                  <a:pt x="343222" y="339661"/>
                  <a:pt x="344646" y="338316"/>
                  <a:pt x="346306" y="338316"/>
                </a:cubicBezTo>
                <a:close/>
                <a:moveTo>
                  <a:pt x="433917" y="337867"/>
                </a:moveTo>
                <a:cubicBezTo>
                  <a:pt x="434709" y="337867"/>
                  <a:pt x="435579" y="338183"/>
                  <a:pt x="436133" y="338737"/>
                </a:cubicBezTo>
                <a:cubicBezTo>
                  <a:pt x="436687" y="339290"/>
                  <a:pt x="437003" y="340081"/>
                  <a:pt x="437003" y="340872"/>
                </a:cubicBezTo>
                <a:lnTo>
                  <a:pt x="437003" y="392352"/>
                </a:lnTo>
                <a:cubicBezTo>
                  <a:pt x="437003" y="393854"/>
                  <a:pt x="435816" y="395198"/>
                  <a:pt x="434313" y="395357"/>
                </a:cubicBezTo>
                <a:lnTo>
                  <a:pt x="402583" y="398757"/>
                </a:lnTo>
                <a:cubicBezTo>
                  <a:pt x="402504" y="398836"/>
                  <a:pt x="402345" y="398836"/>
                  <a:pt x="402266" y="398836"/>
                </a:cubicBezTo>
                <a:cubicBezTo>
                  <a:pt x="401475" y="398836"/>
                  <a:pt x="400763" y="398520"/>
                  <a:pt x="400209" y="398045"/>
                </a:cubicBezTo>
                <a:cubicBezTo>
                  <a:pt x="399576" y="397413"/>
                  <a:pt x="399180" y="396622"/>
                  <a:pt x="399180" y="395752"/>
                </a:cubicBezTo>
                <a:lnTo>
                  <a:pt x="399180" y="341109"/>
                </a:lnTo>
                <a:cubicBezTo>
                  <a:pt x="399180" y="339370"/>
                  <a:pt x="400525" y="338025"/>
                  <a:pt x="402266" y="338025"/>
                </a:cubicBezTo>
                <a:close/>
                <a:moveTo>
                  <a:pt x="93170" y="337772"/>
                </a:moveTo>
                <a:cubicBezTo>
                  <a:pt x="92299" y="337772"/>
                  <a:pt x="91586" y="338088"/>
                  <a:pt x="91032" y="338642"/>
                </a:cubicBezTo>
                <a:cubicBezTo>
                  <a:pt x="90398" y="339195"/>
                  <a:pt x="90082" y="339985"/>
                  <a:pt x="90082" y="340776"/>
                </a:cubicBezTo>
                <a:lnTo>
                  <a:pt x="90082" y="395556"/>
                </a:lnTo>
                <a:cubicBezTo>
                  <a:pt x="90082" y="397058"/>
                  <a:pt x="91190" y="398323"/>
                  <a:pt x="92695" y="398560"/>
                </a:cubicBezTo>
                <a:lnTo>
                  <a:pt x="118347" y="402433"/>
                </a:lnTo>
                <a:cubicBezTo>
                  <a:pt x="118505" y="402433"/>
                  <a:pt x="118584" y="402512"/>
                  <a:pt x="118743" y="402512"/>
                </a:cubicBezTo>
                <a:cubicBezTo>
                  <a:pt x="119535" y="402512"/>
                  <a:pt x="120168" y="402196"/>
                  <a:pt x="120801" y="401722"/>
                </a:cubicBezTo>
                <a:cubicBezTo>
                  <a:pt x="121435" y="401169"/>
                  <a:pt x="121831" y="400299"/>
                  <a:pt x="121831" y="399430"/>
                </a:cubicBezTo>
                <a:lnTo>
                  <a:pt x="121831" y="340934"/>
                </a:lnTo>
                <a:cubicBezTo>
                  <a:pt x="121831" y="339274"/>
                  <a:pt x="120485" y="337930"/>
                  <a:pt x="118822" y="337930"/>
                </a:cubicBezTo>
                <a:close/>
                <a:moveTo>
                  <a:pt x="50574" y="337377"/>
                </a:moveTo>
                <a:cubicBezTo>
                  <a:pt x="49782" y="337377"/>
                  <a:pt x="48990" y="337772"/>
                  <a:pt x="48436" y="338325"/>
                </a:cubicBezTo>
                <a:cubicBezTo>
                  <a:pt x="47882" y="338879"/>
                  <a:pt x="47565" y="339669"/>
                  <a:pt x="47565" y="340460"/>
                </a:cubicBezTo>
                <a:lnTo>
                  <a:pt x="47565" y="389153"/>
                </a:lnTo>
                <a:cubicBezTo>
                  <a:pt x="47565" y="390655"/>
                  <a:pt x="48674" y="391920"/>
                  <a:pt x="50099" y="392157"/>
                </a:cubicBezTo>
                <a:lnTo>
                  <a:pt x="70288" y="395161"/>
                </a:lnTo>
                <a:cubicBezTo>
                  <a:pt x="70447" y="395240"/>
                  <a:pt x="70605" y="395240"/>
                  <a:pt x="70763" y="395240"/>
                </a:cubicBezTo>
                <a:cubicBezTo>
                  <a:pt x="71476" y="395240"/>
                  <a:pt x="72188" y="395003"/>
                  <a:pt x="72743" y="394449"/>
                </a:cubicBezTo>
                <a:cubicBezTo>
                  <a:pt x="73376" y="393896"/>
                  <a:pt x="73772" y="393106"/>
                  <a:pt x="73772" y="392157"/>
                </a:cubicBezTo>
                <a:lnTo>
                  <a:pt x="73772" y="340618"/>
                </a:lnTo>
                <a:cubicBezTo>
                  <a:pt x="73772" y="338879"/>
                  <a:pt x="72426" y="337535"/>
                  <a:pt x="70763" y="337535"/>
                </a:cubicBezTo>
                <a:close/>
                <a:moveTo>
                  <a:pt x="540266" y="276589"/>
                </a:moveTo>
                <a:cubicBezTo>
                  <a:pt x="539396" y="276431"/>
                  <a:pt x="538525" y="276668"/>
                  <a:pt x="537812" y="277300"/>
                </a:cubicBezTo>
                <a:cubicBezTo>
                  <a:pt x="537179" y="277854"/>
                  <a:pt x="536783" y="278723"/>
                  <a:pt x="536783" y="279593"/>
                </a:cubicBezTo>
                <a:lnTo>
                  <a:pt x="536783" y="340381"/>
                </a:lnTo>
                <a:cubicBezTo>
                  <a:pt x="536783" y="341171"/>
                  <a:pt x="537100" y="341883"/>
                  <a:pt x="537654" y="342515"/>
                </a:cubicBezTo>
                <a:cubicBezTo>
                  <a:pt x="538208" y="343068"/>
                  <a:pt x="539000" y="343384"/>
                  <a:pt x="539791" y="343384"/>
                </a:cubicBezTo>
                <a:lnTo>
                  <a:pt x="539871" y="343384"/>
                </a:lnTo>
                <a:lnTo>
                  <a:pt x="565840" y="343226"/>
                </a:lnTo>
                <a:cubicBezTo>
                  <a:pt x="567502" y="343226"/>
                  <a:pt x="568848" y="341883"/>
                  <a:pt x="568848" y="340223"/>
                </a:cubicBezTo>
                <a:lnTo>
                  <a:pt x="568848" y="283466"/>
                </a:lnTo>
                <a:cubicBezTo>
                  <a:pt x="568848" y="281964"/>
                  <a:pt x="567740" y="280620"/>
                  <a:pt x="566236" y="280462"/>
                </a:cubicBezTo>
                <a:close/>
                <a:moveTo>
                  <a:pt x="487774" y="268684"/>
                </a:moveTo>
                <a:cubicBezTo>
                  <a:pt x="486903" y="268605"/>
                  <a:pt x="485953" y="268842"/>
                  <a:pt x="485320" y="269396"/>
                </a:cubicBezTo>
                <a:cubicBezTo>
                  <a:pt x="484607" y="270028"/>
                  <a:pt x="484211" y="270898"/>
                  <a:pt x="484211" y="271767"/>
                </a:cubicBezTo>
                <a:lnTo>
                  <a:pt x="484211" y="340618"/>
                </a:lnTo>
                <a:cubicBezTo>
                  <a:pt x="484211" y="341408"/>
                  <a:pt x="484607" y="342199"/>
                  <a:pt x="485161" y="342752"/>
                </a:cubicBezTo>
                <a:cubicBezTo>
                  <a:pt x="485715" y="343305"/>
                  <a:pt x="486507" y="343622"/>
                  <a:pt x="487299" y="343622"/>
                </a:cubicBezTo>
                <a:lnTo>
                  <a:pt x="520394" y="343464"/>
                </a:lnTo>
                <a:cubicBezTo>
                  <a:pt x="522056" y="343464"/>
                  <a:pt x="523402" y="342120"/>
                  <a:pt x="523402" y="340460"/>
                </a:cubicBezTo>
                <a:lnTo>
                  <a:pt x="523402" y="276668"/>
                </a:lnTo>
                <a:cubicBezTo>
                  <a:pt x="523402" y="275166"/>
                  <a:pt x="522294" y="273901"/>
                  <a:pt x="520790" y="273664"/>
                </a:cubicBezTo>
                <a:close/>
                <a:moveTo>
                  <a:pt x="69971" y="261016"/>
                </a:moveTo>
                <a:lnTo>
                  <a:pt x="49940" y="265206"/>
                </a:lnTo>
                <a:cubicBezTo>
                  <a:pt x="48515" y="265443"/>
                  <a:pt x="47486" y="266708"/>
                  <a:pt x="47486" y="268131"/>
                </a:cubicBezTo>
                <a:lnTo>
                  <a:pt x="47486" y="316587"/>
                </a:lnTo>
                <a:cubicBezTo>
                  <a:pt x="47486" y="317378"/>
                  <a:pt x="47882" y="318168"/>
                  <a:pt x="48515" y="318801"/>
                </a:cubicBezTo>
                <a:cubicBezTo>
                  <a:pt x="49069" y="319354"/>
                  <a:pt x="49782" y="319591"/>
                  <a:pt x="50574" y="319591"/>
                </a:cubicBezTo>
                <a:lnTo>
                  <a:pt x="50811" y="319591"/>
                </a:lnTo>
                <a:lnTo>
                  <a:pt x="70763" y="318326"/>
                </a:lnTo>
                <a:cubicBezTo>
                  <a:pt x="72426" y="318168"/>
                  <a:pt x="73614" y="316903"/>
                  <a:pt x="73614" y="315243"/>
                </a:cubicBezTo>
                <a:lnTo>
                  <a:pt x="73614" y="264020"/>
                </a:lnTo>
                <a:cubicBezTo>
                  <a:pt x="73614" y="263072"/>
                  <a:pt x="73218" y="262202"/>
                  <a:pt x="72505" y="261649"/>
                </a:cubicBezTo>
                <a:cubicBezTo>
                  <a:pt x="71793" y="261016"/>
                  <a:pt x="70842" y="260779"/>
                  <a:pt x="69971" y="261016"/>
                </a:cubicBezTo>
                <a:close/>
                <a:moveTo>
                  <a:pt x="402662" y="256020"/>
                </a:moveTo>
                <a:lnTo>
                  <a:pt x="434392" y="260764"/>
                </a:lnTo>
                <a:cubicBezTo>
                  <a:pt x="435895" y="261002"/>
                  <a:pt x="437003" y="262267"/>
                  <a:pt x="437003" y="263769"/>
                </a:cubicBezTo>
                <a:lnTo>
                  <a:pt x="437003" y="315245"/>
                </a:lnTo>
                <a:cubicBezTo>
                  <a:pt x="437003" y="316036"/>
                  <a:pt x="436687" y="316827"/>
                  <a:pt x="436054" y="317459"/>
                </a:cubicBezTo>
                <a:cubicBezTo>
                  <a:pt x="435500" y="317934"/>
                  <a:pt x="434788" y="318250"/>
                  <a:pt x="433996" y="318250"/>
                </a:cubicBezTo>
                <a:cubicBezTo>
                  <a:pt x="433917" y="318250"/>
                  <a:pt x="433917" y="318250"/>
                  <a:pt x="433838" y="318250"/>
                </a:cubicBezTo>
                <a:lnTo>
                  <a:pt x="402108" y="316748"/>
                </a:lnTo>
                <a:cubicBezTo>
                  <a:pt x="400446" y="316669"/>
                  <a:pt x="399180" y="315324"/>
                  <a:pt x="399180" y="313743"/>
                </a:cubicBezTo>
                <a:lnTo>
                  <a:pt x="399180" y="259104"/>
                </a:lnTo>
                <a:cubicBezTo>
                  <a:pt x="399180" y="258155"/>
                  <a:pt x="399576" y="257364"/>
                  <a:pt x="400288" y="256732"/>
                </a:cubicBezTo>
                <a:cubicBezTo>
                  <a:pt x="400921" y="256178"/>
                  <a:pt x="401791" y="255941"/>
                  <a:pt x="402662" y="256020"/>
                </a:cubicBezTo>
                <a:close/>
                <a:moveTo>
                  <a:pt x="118189" y="250898"/>
                </a:moveTo>
                <a:lnTo>
                  <a:pt x="92536" y="256274"/>
                </a:lnTo>
                <a:cubicBezTo>
                  <a:pt x="91111" y="256590"/>
                  <a:pt x="90082" y="257855"/>
                  <a:pt x="90082" y="259277"/>
                </a:cubicBezTo>
                <a:lnTo>
                  <a:pt x="90082" y="313821"/>
                </a:lnTo>
                <a:cubicBezTo>
                  <a:pt x="90082" y="314611"/>
                  <a:pt x="90478" y="315402"/>
                  <a:pt x="91032" y="316034"/>
                </a:cubicBezTo>
                <a:cubicBezTo>
                  <a:pt x="91586" y="316508"/>
                  <a:pt x="92378" y="316824"/>
                  <a:pt x="93170" y="316824"/>
                </a:cubicBezTo>
                <a:cubicBezTo>
                  <a:pt x="93249" y="316824"/>
                  <a:pt x="93328" y="316824"/>
                  <a:pt x="93328" y="316824"/>
                </a:cubicBezTo>
                <a:lnTo>
                  <a:pt x="118980" y="315164"/>
                </a:lnTo>
                <a:cubicBezTo>
                  <a:pt x="120564" y="315085"/>
                  <a:pt x="121831" y="313742"/>
                  <a:pt x="121831" y="312161"/>
                </a:cubicBezTo>
                <a:lnTo>
                  <a:pt x="121831" y="253902"/>
                </a:lnTo>
                <a:cubicBezTo>
                  <a:pt x="121831" y="253033"/>
                  <a:pt x="121435" y="252084"/>
                  <a:pt x="120722" y="251531"/>
                </a:cubicBezTo>
                <a:cubicBezTo>
                  <a:pt x="120010" y="250977"/>
                  <a:pt x="119060" y="250740"/>
                  <a:pt x="118189" y="250898"/>
                </a:cubicBezTo>
                <a:close/>
                <a:moveTo>
                  <a:pt x="346781" y="247693"/>
                </a:moveTo>
                <a:lnTo>
                  <a:pt x="385210" y="253464"/>
                </a:lnTo>
                <a:cubicBezTo>
                  <a:pt x="386712" y="253701"/>
                  <a:pt x="387819" y="254966"/>
                  <a:pt x="387819" y="256468"/>
                </a:cubicBezTo>
                <a:lnTo>
                  <a:pt x="387819" y="312909"/>
                </a:lnTo>
                <a:cubicBezTo>
                  <a:pt x="387819" y="313779"/>
                  <a:pt x="387503" y="314569"/>
                  <a:pt x="386870" y="315123"/>
                </a:cubicBezTo>
                <a:cubicBezTo>
                  <a:pt x="386317" y="315676"/>
                  <a:pt x="385526" y="315992"/>
                  <a:pt x="384814" y="315992"/>
                </a:cubicBezTo>
                <a:lnTo>
                  <a:pt x="384656" y="315992"/>
                </a:lnTo>
                <a:lnTo>
                  <a:pt x="346148" y="314174"/>
                </a:lnTo>
                <a:cubicBezTo>
                  <a:pt x="344566" y="314095"/>
                  <a:pt x="343222" y="312751"/>
                  <a:pt x="343222" y="311170"/>
                </a:cubicBezTo>
                <a:lnTo>
                  <a:pt x="343222" y="250776"/>
                </a:lnTo>
                <a:cubicBezTo>
                  <a:pt x="343222" y="249907"/>
                  <a:pt x="343618" y="249037"/>
                  <a:pt x="344329" y="248405"/>
                </a:cubicBezTo>
                <a:cubicBezTo>
                  <a:pt x="344962" y="247851"/>
                  <a:pt x="345832" y="247614"/>
                  <a:pt x="346781" y="247693"/>
                </a:cubicBezTo>
                <a:close/>
                <a:moveTo>
                  <a:pt x="181370" y="237697"/>
                </a:moveTo>
                <a:lnTo>
                  <a:pt x="147483" y="244812"/>
                </a:lnTo>
                <a:cubicBezTo>
                  <a:pt x="146058" y="245128"/>
                  <a:pt x="145029" y="246314"/>
                  <a:pt x="145029" y="247815"/>
                </a:cubicBezTo>
                <a:lnTo>
                  <a:pt x="145029" y="310184"/>
                </a:lnTo>
                <a:cubicBezTo>
                  <a:pt x="145029" y="311054"/>
                  <a:pt x="145425" y="311844"/>
                  <a:pt x="145979" y="312477"/>
                </a:cubicBezTo>
                <a:cubicBezTo>
                  <a:pt x="146533" y="312951"/>
                  <a:pt x="147325" y="313267"/>
                  <a:pt x="148116" y="313267"/>
                </a:cubicBezTo>
                <a:lnTo>
                  <a:pt x="148275" y="313267"/>
                </a:lnTo>
                <a:lnTo>
                  <a:pt x="182241" y="311054"/>
                </a:lnTo>
                <a:cubicBezTo>
                  <a:pt x="183824" y="310975"/>
                  <a:pt x="185091" y="309631"/>
                  <a:pt x="185091" y="308050"/>
                </a:cubicBezTo>
                <a:lnTo>
                  <a:pt x="185091" y="240701"/>
                </a:lnTo>
                <a:cubicBezTo>
                  <a:pt x="185091" y="239753"/>
                  <a:pt x="184616" y="238883"/>
                  <a:pt x="183903" y="238330"/>
                </a:cubicBezTo>
                <a:cubicBezTo>
                  <a:pt x="183191" y="237776"/>
                  <a:pt x="182241" y="237539"/>
                  <a:pt x="181370" y="237697"/>
                </a:cubicBezTo>
                <a:close/>
                <a:moveTo>
                  <a:pt x="277622" y="237390"/>
                </a:moveTo>
                <a:lnTo>
                  <a:pt x="325366" y="244502"/>
                </a:lnTo>
                <a:cubicBezTo>
                  <a:pt x="326871" y="244739"/>
                  <a:pt x="327979" y="246003"/>
                  <a:pt x="327979" y="247504"/>
                </a:cubicBezTo>
                <a:lnTo>
                  <a:pt x="327979" y="310087"/>
                </a:lnTo>
                <a:cubicBezTo>
                  <a:pt x="327979" y="310957"/>
                  <a:pt x="327663" y="311747"/>
                  <a:pt x="327029" y="312300"/>
                </a:cubicBezTo>
                <a:cubicBezTo>
                  <a:pt x="326475" y="312853"/>
                  <a:pt x="325683" y="313169"/>
                  <a:pt x="324891" y="313169"/>
                </a:cubicBezTo>
                <a:lnTo>
                  <a:pt x="324733" y="313169"/>
                </a:lnTo>
                <a:lnTo>
                  <a:pt x="276989" y="310957"/>
                </a:lnTo>
                <a:cubicBezTo>
                  <a:pt x="275405" y="310878"/>
                  <a:pt x="274138" y="309534"/>
                  <a:pt x="274138" y="307954"/>
                </a:cubicBezTo>
                <a:lnTo>
                  <a:pt x="274138" y="240393"/>
                </a:lnTo>
                <a:cubicBezTo>
                  <a:pt x="274138" y="239524"/>
                  <a:pt x="274455" y="238733"/>
                  <a:pt x="275168" y="238101"/>
                </a:cubicBezTo>
                <a:cubicBezTo>
                  <a:pt x="275801" y="237548"/>
                  <a:pt x="276751" y="237311"/>
                  <a:pt x="277622" y="237390"/>
                </a:cubicBezTo>
                <a:close/>
                <a:moveTo>
                  <a:pt x="345656" y="26718"/>
                </a:moveTo>
                <a:lnTo>
                  <a:pt x="230695" y="198727"/>
                </a:lnTo>
                <a:lnTo>
                  <a:pt x="230695" y="584086"/>
                </a:lnTo>
                <a:lnTo>
                  <a:pt x="453016" y="503299"/>
                </a:lnTo>
                <a:lnTo>
                  <a:pt x="453016" y="221809"/>
                </a:lnTo>
                <a:close/>
                <a:moveTo>
                  <a:pt x="346369" y="0"/>
                </a:moveTo>
                <a:lnTo>
                  <a:pt x="346685" y="0"/>
                </a:lnTo>
                <a:lnTo>
                  <a:pt x="346844" y="0"/>
                </a:lnTo>
                <a:cubicBezTo>
                  <a:pt x="347240" y="0"/>
                  <a:pt x="347636" y="79"/>
                  <a:pt x="348031" y="158"/>
                </a:cubicBezTo>
                <a:cubicBezTo>
                  <a:pt x="348111" y="158"/>
                  <a:pt x="348111" y="158"/>
                  <a:pt x="348190" y="158"/>
                </a:cubicBezTo>
                <a:cubicBezTo>
                  <a:pt x="348586" y="237"/>
                  <a:pt x="348982" y="316"/>
                  <a:pt x="349377" y="474"/>
                </a:cubicBezTo>
                <a:cubicBezTo>
                  <a:pt x="349457" y="553"/>
                  <a:pt x="349615" y="553"/>
                  <a:pt x="349773" y="632"/>
                </a:cubicBezTo>
                <a:cubicBezTo>
                  <a:pt x="350090" y="711"/>
                  <a:pt x="350327" y="870"/>
                  <a:pt x="350644" y="1028"/>
                </a:cubicBezTo>
                <a:cubicBezTo>
                  <a:pt x="350723" y="1107"/>
                  <a:pt x="350882" y="1186"/>
                  <a:pt x="351040" y="1265"/>
                </a:cubicBezTo>
                <a:cubicBezTo>
                  <a:pt x="351357" y="1423"/>
                  <a:pt x="351673" y="1581"/>
                  <a:pt x="351911" y="1818"/>
                </a:cubicBezTo>
                <a:cubicBezTo>
                  <a:pt x="351990" y="1897"/>
                  <a:pt x="352069" y="1976"/>
                  <a:pt x="352148" y="1976"/>
                </a:cubicBezTo>
                <a:cubicBezTo>
                  <a:pt x="352544" y="2292"/>
                  <a:pt x="352861" y="2609"/>
                  <a:pt x="353178" y="2925"/>
                </a:cubicBezTo>
                <a:cubicBezTo>
                  <a:pt x="353178" y="3004"/>
                  <a:pt x="353178" y="3004"/>
                  <a:pt x="353257" y="3004"/>
                </a:cubicBezTo>
                <a:cubicBezTo>
                  <a:pt x="353336" y="3083"/>
                  <a:pt x="353336" y="3162"/>
                  <a:pt x="353415" y="3241"/>
                </a:cubicBezTo>
                <a:cubicBezTo>
                  <a:pt x="353653" y="3478"/>
                  <a:pt x="353811" y="3794"/>
                  <a:pt x="354049" y="4032"/>
                </a:cubicBezTo>
                <a:cubicBezTo>
                  <a:pt x="354128" y="4190"/>
                  <a:pt x="354207" y="4348"/>
                  <a:pt x="354286" y="4427"/>
                </a:cubicBezTo>
                <a:cubicBezTo>
                  <a:pt x="354365" y="4506"/>
                  <a:pt x="354445" y="4664"/>
                  <a:pt x="354445" y="4743"/>
                </a:cubicBezTo>
                <a:lnTo>
                  <a:pt x="468218" y="211612"/>
                </a:lnTo>
                <a:lnTo>
                  <a:pt x="575974" y="238725"/>
                </a:lnTo>
                <a:cubicBezTo>
                  <a:pt x="580012" y="239753"/>
                  <a:pt x="582862" y="243389"/>
                  <a:pt x="582862" y="247578"/>
                </a:cubicBezTo>
                <a:lnTo>
                  <a:pt x="582862" y="469150"/>
                </a:lnTo>
                <a:cubicBezTo>
                  <a:pt x="582862" y="473023"/>
                  <a:pt x="580487" y="476422"/>
                  <a:pt x="576845" y="477766"/>
                </a:cubicBezTo>
                <a:lnTo>
                  <a:pt x="465288" y="518318"/>
                </a:lnTo>
                <a:lnTo>
                  <a:pt x="224678" y="605745"/>
                </a:lnTo>
                <a:cubicBezTo>
                  <a:pt x="224520" y="605824"/>
                  <a:pt x="224361" y="605903"/>
                  <a:pt x="224124" y="605982"/>
                </a:cubicBezTo>
                <a:cubicBezTo>
                  <a:pt x="224045" y="605982"/>
                  <a:pt x="224045" y="605982"/>
                  <a:pt x="223965" y="605982"/>
                </a:cubicBezTo>
                <a:cubicBezTo>
                  <a:pt x="223649" y="606061"/>
                  <a:pt x="223253" y="606140"/>
                  <a:pt x="222936" y="606219"/>
                </a:cubicBezTo>
                <a:cubicBezTo>
                  <a:pt x="222778" y="606219"/>
                  <a:pt x="222778" y="606219"/>
                  <a:pt x="222619" y="606219"/>
                </a:cubicBezTo>
                <a:cubicBezTo>
                  <a:pt x="222303" y="606298"/>
                  <a:pt x="221907" y="606298"/>
                  <a:pt x="221511" y="606298"/>
                </a:cubicBezTo>
                <a:cubicBezTo>
                  <a:pt x="221115" y="606298"/>
                  <a:pt x="220719" y="606298"/>
                  <a:pt x="220323" y="606219"/>
                </a:cubicBezTo>
                <a:cubicBezTo>
                  <a:pt x="220165" y="606219"/>
                  <a:pt x="220086" y="606140"/>
                  <a:pt x="219928" y="606140"/>
                </a:cubicBezTo>
                <a:cubicBezTo>
                  <a:pt x="219611" y="606061"/>
                  <a:pt x="219373" y="605982"/>
                  <a:pt x="219057" y="605982"/>
                </a:cubicBezTo>
                <a:cubicBezTo>
                  <a:pt x="218898" y="605903"/>
                  <a:pt x="218740" y="605903"/>
                  <a:pt x="218661" y="605824"/>
                </a:cubicBezTo>
                <a:cubicBezTo>
                  <a:pt x="218344" y="605745"/>
                  <a:pt x="218027" y="605587"/>
                  <a:pt x="217711" y="605429"/>
                </a:cubicBezTo>
                <a:cubicBezTo>
                  <a:pt x="217631" y="605429"/>
                  <a:pt x="217552" y="605350"/>
                  <a:pt x="217473" y="605350"/>
                </a:cubicBezTo>
                <a:cubicBezTo>
                  <a:pt x="217394" y="605350"/>
                  <a:pt x="217394" y="605350"/>
                  <a:pt x="217394" y="605350"/>
                </a:cubicBezTo>
                <a:lnTo>
                  <a:pt x="28484" y="508911"/>
                </a:lnTo>
                <a:cubicBezTo>
                  <a:pt x="25476" y="507330"/>
                  <a:pt x="23496" y="504168"/>
                  <a:pt x="23496" y="500769"/>
                </a:cubicBezTo>
                <a:lnTo>
                  <a:pt x="23496" y="261096"/>
                </a:lnTo>
                <a:lnTo>
                  <a:pt x="11620" y="264416"/>
                </a:lnTo>
                <a:cubicBezTo>
                  <a:pt x="10828" y="264653"/>
                  <a:pt x="9957" y="264732"/>
                  <a:pt x="9166" y="264732"/>
                </a:cubicBezTo>
                <a:cubicBezTo>
                  <a:pt x="6236" y="264732"/>
                  <a:pt x="3386" y="263309"/>
                  <a:pt x="1644" y="260779"/>
                </a:cubicBezTo>
                <a:cubicBezTo>
                  <a:pt x="-573" y="257617"/>
                  <a:pt x="-573" y="253349"/>
                  <a:pt x="1802" y="250187"/>
                </a:cubicBezTo>
                <a:lnTo>
                  <a:pt x="85886" y="135646"/>
                </a:lnTo>
                <a:cubicBezTo>
                  <a:pt x="86677" y="134461"/>
                  <a:pt x="87786" y="133591"/>
                  <a:pt x="88973" y="132880"/>
                </a:cubicBezTo>
                <a:lnTo>
                  <a:pt x="342173" y="1028"/>
                </a:lnTo>
                <a:cubicBezTo>
                  <a:pt x="342173" y="1028"/>
                  <a:pt x="342173" y="1028"/>
                  <a:pt x="342252" y="1028"/>
                </a:cubicBezTo>
                <a:cubicBezTo>
                  <a:pt x="342648" y="791"/>
                  <a:pt x="343123" y="632"/>
                  <a:pt x="343518" y="474"/>
                </a:cubicBezTo>
                <a:cubicBezTo>
                  <a:pt x="343677" y="395"/>
                  <a:pt x="343756" y="395"/>
                  <a:pt x="343835" y="395"/>
                </a:cubicBezTo>
                <a:cubicBezTo>
                  <a:pt x="344152" y="237"/>
                  <a:pt x="344548" y="158"/>
                  <a:pt x="344944" y="79"/>
                </a:cubicBezTo>
                <a:cubicBezTo>
                  <a:pt x="345023" y="79"/>
                  <a:pt x="345181" y="79"/>
                  <a:pt x="345260" y="79"/>
                </a:cubicBezTo>
                <a:cubicBezTo>
                  <a:pt x="345656" y="0"/>
                  <a:pt x="345973" y="0"/>
                  <a:pt x="346369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</p:sp>
      <p:sp>
        <p:nvSpPr>
          <p:cNvPr id="24" name="iŝlïḓé">
            <a:extLst>
              <a:ext uri="{FF2B5EF4-FFF2-40B4-BE49-F238E27FC236}">
                <a16:creationId xmlns="" xmlns:a16="http://schemas.microsoft.com/office/drawing/2014/main" id="{6AB76EF1-B3E5-4CA0-B01E-C662A1B17243}"/>
              </a:ext>
            </a:extLst>
          </p:cNvPr>
          <p:cNvSpPr/>
          <p:nvPr/>
        </p:nvSpPr>
        <p:spPr>
          <a:xfrm>
            <a:off x="5192530" y="4901456"/>
            <a:ext cx="700249" cy="594228"/>
          </a:xfrm>
          <a:custGeom>
            <a:avLst/>
            <a:gdLst>
              <a:gd name="connsiteX0" fmla="*/ 54222 w 585452"/>
              <a:gd name="connsiteY0" fmla="*/ 339785 h 597115"/>
              <a:gd name="connsiteX1" fmla="*/ 231863 w 585452"/>
              <a:gd name="connsiteY1" fmla="*/ 478484 h 597115"/>
              <a:gd name="connsiteX2" fmla="*/ 236511 w 585452"/>
              <a:gd name="connsiteY2" fmla="*/ 476421 h 597115"/>
              <a:gd name="connsiteX3" fmla="*/ 230314 w 585452"/>
              <a:gd name="connsiteY3" fmla="*/ 474359 h 597115"/>
              <a:gd name="connsiteX4" fmla="*/ 182289 w 585452"/>
              <a:gd name="connsiteY4" fmla="*/ 420736 h 597115"/>
              <a:gd name="connsiteX5" fmla="*/ 54222 w 585452"/>
              <a:gd name="connsiteY5" fmla="*/ 339785 h 597115"/>
              <a:gd name="connsiteX6" fmla="*/ 47508 w 585452"/>
              <a:gd name="connsiteY6" fmla="*/ 201087 h 597115"/>
              <a:gd name="connsiteX7" fmla="*/ 39246 w 585452"/>
              <a:gd name="connsiteY7" fmla="*/ 259866 h 597115"/>
              <a:gd name="connsiteX8" fmla="*/ 39246 w 585452"/>
              <a:gd name="connsiteY8" fmla="*/ 260897 h 597115"/>
              <a:gd name="connsiteX9" fmla="*/ 161116 w 585452"/>
              <a:gd name="connsiteY9" fmla="*/ 384643 h 597115"/>
              <a:gd name="connsiteX10" fmla="*/ 131681 w 585452"/>
              <a:gd name="connsiteY10" fmla="*/ 276881 h 597115"/>
              <a:gd name="connsiteX11" fmla="*/ 47508 w 585452"/>
              <a:gd name="connsiteY11" fmla="*/ 201087 h 597115"/>
              <a:gd name="connsiteX12" fmla="*/ 116189 w 585452"/>
              <a:gd name="connsiteY12" fmla="*/ 92809 h 597115"/>
              <a:gd name="connsiteX13" fmla="*/ 58869 w 585452"/>
              <a:gd name="connsiteY13" fmla="*/ 169635 h 597115"/>
              <a:gd name="connsiteX14" fmla="*/ 131165 w 585452"/>
              <a:gd name="connsiteY14" fmla="*/ 246460 h 597115"/>
              <a:gd name="connsiteX15" fmla="*/ 149755 w 585452"/>
              <a:gd name="connsiteY15" fmla="*/ 149526 h 597115"/>
              <a:gd name="connsiteX16" fmla="*/ 116189 w 585452"/>
              <a:gd name="connsiteY16" fmla="*/ 92809 h 597115"/>
              <a:gd name="connsiteX17" fmla="*/ 221535 w 585452"/>
              <a:gd name="connsiteY17" fmla="*/ 42795 h 597115"/>
              <a:gd name="connsiteX18" fmla="*/ 141493 w 585452"/>
              <a:gd name="connsiteY18" fmla="*/ 74247 h 597115"/>
              <a:gd name="connsiteX19" fmla="*/ 163182 w 585452"/>
              <a:gd name="connsiteY19" fmla="*/ 119621 h 597115"/>
              <a:gd name="connsiteX20" fmla="*/ 221535 w 585452"/>
              <a:gd name="connsiteY20" fmla="*/ 42795 h 597115"/>
              <a:gd name="connsiteX21" fmla="*/ 496052 w 585452"/>
              <a:gd name="connsiteY21" fmla="*/ 42574 h 597115"/>
              <a:gd name="connsiteX22" fmla="*/ 574240 w 585452"/>
              <a:gd name="connsiteY22" fmla="*/ 399614 h 597115"/>
              <a:gd name="connsiteX23" fmla="*/ 343397 w 585452"/>
              <a:gd name="connsiteY23" fmla="*/ 479027 h 597115"/>
              <a:gd name="connsiteX24" fmla="*/ 374382 w 585452"/>
              <a:gd name="connsiteY24" fmla="*/ 417147 h 597115"/>
              <a:gd name="connsiteX25" fmla="*/ 444100 w 585452"/>
              <a:gd name="connsiteY25" fmla="*/ 402708 h 597115"/>
              <a:gd name="connsiteX26" fmla="*/ 467856 w 585452"/>
              <a:gd name="connsiteY26" fmla="*/ 393426 h 597115"/>
              <a:gd name="connsiteX27" fmla="*/ 487480 w 585452"/>
              <a:gd name="connsiteY27" fmla="*/ 382597 h 597115"/>
              <a:gd name="connsiteX28" fmla="*/ 494194 w 585452"/>
              <a:gd name="connsiteY28" fmla="*/ 376925 h 597115"/>
              <a:gd name="connsiteX29" fmla="*/ 498842 w 585452"/>
              <a:gd name="connsiteY29" fmla="*/ 372284 h 597115"/>
              <a:gd name="connsiteX30" fmla="*/ 502457 w 585452"/>
              <a:gd name="connsiteY30" fmla="*/ 367127 h 597115"/>
              <a:gd name="connsiteX31" fmla="*/ 498325 w 585452"/>
              <a:gd name="connsiteY31" fmla="*/ 371768 h 597115"/>
              <a:gd name="connsiteX32" fmla="*/ 493161 w 585452"/>
              <a:gd name="connsiteY32" fmla="*/ 375894 h 597115"/>
              <a:gd name="connsiteX33" fmla="*/ 485931 w 585452"/>
              <a:gd name="connsiteY33" fmla="*/ 380535 h 597115"/>
              <a:gd name="connsiteX34" fmla="*/ 465790 w 585452"/>
              <a:gd name="connsiteY34" fmla="*/ 388785 h 597115"/>
              <a:gd name="connsiteX35" fmla="*/ 442035 w 585452"/>
              <a:gd name="connsiteY35" fmla="*/ 394973 h 597115"/>
              <a:gd name="connsiteX36" fmla="*/ 395556 w 585452"/>
              <a:gd name="connsiteY36" fmla="*/ 401677 h 597115"/>
              <a:gd name="connsiteX37" fmla="*/ 381612 w 585452"/>
              <a:gd name="connsiteY37" fmla="*/ 402193 h 597115"/>
              <a:gd name="connsiteX38" fmla="*/ 407950 w 585452"/>
              <a:gd name="connsiteY38" fmla="*/ 344954 h 597115"/>
              <a:gd name="connsiteX39" fmla="*/ 465274 w 585452"/>
              <a:gd name="connsiteY39" fmla="*/ 331031 h 597115"/>
              <a:gd name="connsiteX40" fmla="*/ 485931 w 585452"/>
              <a:gd name="connsiteY40" fmla="*/ 322780 h 597115"/>
              <a:gd name="connsiteX41" fmla="*/ 502973 w 585452"/>
              <a:gd name="connsiteY41" fmla="*/ 312982 h 597115"/>
              <a:gd name="connsiteX42" fmla="*/ 509170 w 585452"/>
              <a:gd name="connsiteY42" fmla="*/ 308341 h 597115"/>
              <a:gd name="connsiteX43" fmla="*/ 513302 w 585452"/>
              <a:gd name="connsiteY43" fmla="*/ 303700 h 597115"/>
              <a:gd name="connsiteX44" fmla="*/ 515884 w 585452"/>
              <a:gd name="connsiteY44" fmla="*/ 299575 h 597115"/>
              <a:gd name="connsiteX45" fmla="*/ 512785 w 585452"/>
              <a:gd name="connsiteY45" fmla="*/ 303700 h 597115"/>
              <a:gd name="connsiteX46" fmla="*/ 508137 w 585452"/>
              <a:gd name="connsiteY46" fmla="*/ 307310 h 597115"/>
              <a:gd name="connsiteX47" fmla="*/ 501940 w 585452"/>
              <a:gd name="connsiteY47" fmla="*/ 311435 h 597115"/>
              <a:gd name="connsiteX48" fmla="*/ 484382 w 585452"/>
              <a:gd name="connsiteY48" fmla="*/ 318655 h 597115"/>
              <a:gd name="connsiteX49" fmla="*/ 463208 w 585452"/>
              <a:gd name="connsiteY49" fmla="*/ 323811 h 597115"/>
              <a:gd name="connsiteX50" fmla="*/ 422927 w 585452"/>
              <a:gd name="connsiteY50" fmla="*/ 329484 h 597115"/>
              <a:gd name="connsiteX51" fmla="*/ 413631 w 585452"/>
              <a:gd name="connsiteY51" fmla="*/ 329999 h 597115"/>
              <a:gd name="connsiteX52" fmla="*/ 436870 w 585452"/>
              <a:gd name="connsiteY52" fmla="*/ 271729 h 597115"/>
              <a:gd name="connsiteX53" fmla="*/ 436870 w 585452"/>
              <a:gd name="connsiteY53" fmla="*/ 272760 h 597115"/>
              <a:gd name="connsiteX54" fmla="*/ 482832 w 585452"/>
              <a:gd name="connsiteY54" fmla="*/ 261931 h 597115"/>
              <a:gd name="connsiteX55" fmla="*/ 499358 w 585452"/>
              <a:gd name="connsiteY55" fmla="*/ 255743 h 597115"/>
              <a:gd name="connsiteX56" fmla="*/ 512269 w 585452"/>
              <a:gd name="connsiteY56" fmla="*/ 248008 h 597115"/>
              <a:gd name="connsiteX57" fmla="*/ 517433 w 585452"/>
              <a:gd name="connsiteY57" fmla="*/ 244398 h 597115"/>
              <a:gd name="connsiteX58" fmla="*/ 520532 w 585452"/>
              <a:gd name="connsiteY58" fmla="*/ 240789 h 597115"/>
              <a:gd name="connsiteX59" fmla="*/ 522597 w 585452"/>
              <a:gd name="connsiteY59" fmla="*/ 237695 h 597115"/>
              <a:gd name="connsiteX60" fmla="*/ 520015 w 585452"/>
              <a:gd name="connsiteY60" fmla="*/ 240789 h 597115"/>
              <a:gd name="connsiteX61" fmla="*/ 516400 w 585452"/>
              <a:gd name="connsiteY61" fmla="*/ 243367 h 597115"/>
              <a:gd name="connsiteX62" fmla="*/ 511752 w 585452"/>
              <a:gd name="connsiteY62" fmla="*/ 246461 h 597115"/>
              <a:gd name="connsiteX63" fmla="*/ 497809 w 585452"/>
              <a:gd name="connsiteY63" fmla="*/ 252133 h 597115"/>
              <a:gd name="connsiteX64" fmla="*/ 481800 w 585452"/>
              <a:gd name="connsiteY64" fmla="*/ 256259 h 597115"/>
              <a:gd name="connsiteX65" fmla="*/ 450297 w 585452"/>
              <a:gd name="connsiteY65" fmla="*/ 260900 h 597115"/>
              <a:gd name="connsiteX66" fmla="*/ 441002 w 585452"/>
              <a:gd name="connsiteY66" fmla="*/ 261415 h 597115"/>
              <a:gd name="connsiteX67" fmla="*/ 446682 w 585452"/>
              <a:gd name="connsiteY67" fmla="*/ 239242 h 597115"/>
              <a:gd name="connsiteX68" fmla="*/ 436354 w 585452"/>
              <a:gd name="connsiteY68" fmla="*/ 262962 h 597115"/>
              <a:gd name="connsiteX69" fmla="*/ 435837 w 585452"/>
              <a:gd name="connsiteY69" fmla="*/ 262962 h 597115"/>
              <a:gd name="connsiteX70" fmla="*/ 427058 w 585452"/>
              <a:gd name="connsiteY70" fmla="*/ 256774 h 597115"/>
              <a:gd name="connsiteX71" fmla="*/ 405368 w 585452"/>
              <a:gd name="connsiteY71" fmla="*/ 237695 h 597115"/>
              <a:gd name="connsiteX72" fmla="*/ 395040 w 585452"/>
              <a:gd name="connsiteY72" fmla="*/ 226866 h 597115"/>
              <a:gd name="connsiteX73" fmla="*/ 387293 w 585452"/>
              <a:gd name="connsiteY73" fmla="*/ 216037 h 597115"/>
              <a:gd name="connsiteX74" fmla="*/ 385227 w 585452"/>
              <a:gd name="connsiteY74" fmla="*/ 210880 h 597115"/>
              <a:gd name="connsiteX75" fmla="*/ 384195 w 585452"/>
              <a:gd name="connsiteY75" fmla="*/ 207270 h 597115"/>
              <a:gd name="connsiteX76" fmla="*/ 383678 w 585452"/>
              <a:gd name="connsiteY76" fmla="*/ 203661 h 597115"/>
              <a:gd name="connsiteX77" fmla="*/ 383678 w 585452"/>
              <a:gd name="connsiteY77" fmla="*/ 207270 h 597115"/>
              <a:gd name="connsiteX78" fmla="*/ 384195 w 585452"/>
              <a:gd name="connsiteY78" fmla="*/ 211396 h 597115"/>
              <a:gd name="connsiteX79" fmla="*/ 386260 w 585452"/>
              <a:gd name="connsiteY79" fmla="*/ 216552 h 597115"/>
              <a:gd name="connsiteX80" fmla="*/ 392457 w 585452"/>
              <a:gd name="connsiteY80" fmla="*/ 228413 h 597115"/>
              <a:gd name="connsiteX81" fmla="*/ 401753 w 585452"/>
              <a:gd name="connsiteY81" fmla="*/ 241304 h 597115"/>
              <a:gd name="connsiteX82" fmla="*/ 431190 w 585452"/>
              <a:gd name="connsiteY82" fmla="*/ 272244 h 597115"/>
              <a:gd name="connsiteX83" fmla="*/ 432222 w 585452"/>
              <a:gd name="connsiteY83" fmla="*/ 270697 h 597115"/>
              <a:gd name="connsiteX84" fmla="*/ 400720 w 585452"/>
              <a:gd name="connsiteY84" fmla="*/ 336187 h 597115"/>
              <a:gd name="connsiteX85" fmla="*/ 389875 w 585452"/>
              <a:gd name="connsiteY85" fmla="*/ 327937 h 597115"/>
              <a:gd name="connsiteX86" fmla="*/ 362505 w 585452"/>
              <a:gd name="connsiteY86" fmla="*/ 304732 h 597115"/>
              <a:gd name="connsiteX87" fmla="*/ 349594 w 585452"/>
              <a:gd name="connsiteY87" fmla="*/ 290808 h 597115"/>
              <a:gd name="connsiteX88" fmla="*/ 340298 w 585452"/>
              <a:gd name="connsiteY88" fmla="*/ 276885 h 597115"/>
              <a:gd name="connsiteX89" fmla="*/ 337200 w 585452"/>
              <a:gd name="connsiteY89" fmla="*/ 271213 h 597115"/>
              <a:gd name="connsiteX90" fmla="*/ 336167 w 585452"/>
              <a:gd name="connsiteY90" fmla="*/ 266056 h 597115"/>
              <a:gd name="connsiteX91" fmla="*/ 335134 w 585452"/>
              <a:gd name="connsiteY91" fmla="*/ 261415 h 597115"/>
              <a:gd name="connsiteX92" fmla="*/ 335650 w 585452"/>
              <a:gd name="connsiteY92" fmla="*/ 266056 h 597115"/>
              <a:gd name="connsiteX93" fmla="*/ 336167 w 585452"/>
              <a:gd name="connsiteY93" fmla="*/ 271213 h 597115"/>
              <a:gd name="connsiteX94" fmla="*/ 338232 w 585452"/>
              <a:gd name="connsiteY94" fmla="*/ 277917 h 597115"/>
              <a:gd name="connsiteX95" fmla="*/ 346495 w 585452"/>
              <a:gd name="connsiteY95" fmla="*/ 292871 h 597115"/>
              <a:gd name="connsiteX96" fmla="*/ 357857 w 585452"/>
              <a:gd name="connsiteY96" fmla="*/ 308857 h 597115"/>
              <a:gd name="connsiteX97" fmla="*/ 395040 w 585452"/>
              <a:gd name="connsiteY97" fmla="*/ 347532 h 597115"/>
              <a:gd name="connsiteX98" fmla="*/ 365603 w 585452"/>
              <a:gd name="connsiteY98" fmla="*/ 402708 h 597115"/>
              <a:gd name="connsiteX99" fmla="*/ 350627 w 585452"/>
              <a:gd name="connsiteY99" fmla="*/ 391364 h 597115"/>
              <a:gd name="connsiteX100" fmla="*/ 314993 w 585452"/>
              <a:gd name="connsiteY100" fmla="*/ 360939 h 597115"/>
              <a:gd name="connsiteX101" fmla="*/ 298467 w 585452"/>
              <a:gd name="connsiteY101" fmla="*/ 342375 h 597115"/>
              <a:gd name="connsiteX102" fmla="*/ 286073 w 585452"/>
              <a:gd name="connsiteY102" fmla="*/ 324843 h 597115"/>
              <a:gd name="connsiteX103" fmla="*/ 282458 w 585452"/>
              <a:gd name="connsiteY103" fmla="*/ 317108 h 597115"/>
              <a:gd name="connsiteX104" fmla="*/ 280392 w 585452"/>
              <a:gd name="connsiteY104" fmla="*/ 310404 h 597115"/>
              <a:gd name="connsiteX105" fmla="*/ 279360 w 585452"/>
              <a:gd name="connsiteY105" fmla="*/ 304732 h 597115"/>
              <a:gd name="connsiteX106" fmla="*/ 279360 w 585452"/>
              <a:gd name="connsiteY106" fmla="*/ 310404 h 597115"/>
              <a:gd name="connsiteX107" fmla="*/ 280909 w 585452"/>
              <a:gd name="connsiteY107" fmla="*/ 317108 h 597115"/>
              <a:gd name="connsiteX108" fmla="*/ 283491 w 585452"/>
              <a:gd name="connsiteY108" fmla="*/ 325874 h 597115"/>
              <a:gd name="connsiteX109" fmla="*/ 293820 w 585452"/>
              <a:gd name="connsiteY109" fmla="*/ 345469 h 597115"/>
              <a:gd name="connsiteX110" fmla="*/ 309312 w 585452"/>
              <a:gd name="connsiteY110" fmla="*/ 366096 h 597115"/>
              <a:gd name="connsiteX111" fmla="*/ 357340 w 585452"/>
              <a:gd name="connsiteY111" fmla="*/ 416631 h 597115"/>
              <a:gd name="connsiteX112" fmla="*/ 251472 w 585452"/>
              <a:gd name="connsiteY112" fmla="*/ 597115 h 597115"/>
              <a:gd name="connsiteX113" fmla="*/ 194665 w 585452"/>
              <a:gd name="connsiteY113" fmla="*/ 585770 h 597115"/>
              <a:gd name="connsiteX114" fmla="*/ 306730 w 585452"/>
              <a:gd name="connsiteY114" fmla="*/ 460979 h 597115"/>
              <a:gd name="connsiteX115" fmla="*/ 242693 w 585452"/>
              <a:gd name="connsiteY115" fmla="*/ 256774 h 597115"/>
              <a:gd name="connsiteX116" fmla="*/ 491612 w 585452"/>
              <a:gd name="connsiteY116" fmla="*/ 43804 h 597115"/>
              <a:gd name="connsiteX117" fmla="*/ 496052 w 585452"/>
              <a:gd name="connsiteY117" fmla="*/ 42574 h 597115"/>
              <a:gd name="connsiteX118" fmla="*/ 260265 w 585452"/>
              <a:gd name="connsiteY118" fmla="*/ 0 h 597115"/>
              <a:gd name="connsiteX119" fmla="*/ 428611 w 585452"/>
              <a:gd name="connsiteY119" fmla="*/ 62389 h 597115"/>
              <a:gd name="connsiteX120" fmla="*/ 405890 w 585452"/>
              <a:gd name="connsiteY120" fmla="*/ 75279 h 597115"/>
              <a:gd name="connsiteX121" fmla="*/ 364578 w 585452"/>
              <a:gd name="connsiteY121" fmla="*/ 99512 h 597115"/>
              <a:gd name="connsiteX122" fmla="*/ 374906 w 585452"/>
              <a:gd name="connsiteY122" fmla="*/ 71154 h 597115"/>
              <a:gd name="connsiteX123" fmla="*/ 299512 w 585452"/>
              <a:gd name="connsiteY123" fmla="*/ 42795 h 597115"/>
              <a:gd name="connsiteX124" fmla="*/ 351151 w 585452"/>
              <a:gd name="connsiteY124" fmla="*/ 108278 h 597115"/>
              <a:gd name="connsiteX125" fmla="*/ 326364 w 585452"/>
              <a:gd name="connsiteY125" fmla="*/ 124777 h 597115"/>
              <a:gd name="connsiteX126" fmla="*/ 260265 w 585452"/>
              <a:gd name="connsiteY126" fmla="*/ 48983 h 597115"/>
              <a:gd name="connsiteX127" fmla="*/ 185387 w 585452"/>
              <a:gd name="connsiteY127" fmla="*/ 141792 h 597115"/>
              <a:gd name="connsiteX128" fmla="*/ 257683 w 585452"/>
              <a:gd name="connsiteY128" fmla="*/ 166026 h 597115"/>
              <a:gd name="connsiteX129" fmla="*/ 276790 w 585452"/>
              <a:gd name="connsiteY129" fmla="*/ 164479 h 597115"/>
              <a:gd name="connsiteX130" fmla="*/ 248904 w 585452"/>
              <a:gd name="connsiteY130" fmla="*/ 194900 h 597115"/>
              <a:gd name="connsiteX131" fmla="*/ 174026 w 585452"/>
              <a:gd name="connsiteY131" fmla="*/ 169635 h 597115"/>
              <a:gd name="connsiteX132" fmla="*/ 160083 w 585452"/>
              <a:gd name="connsiteY132" fmla="*/ 254710 h 597115"/>
              <a:gd name="connsiteX133" fmla="*/ 160600 w 585452"/>
              <a:gd name="connsiteY133" fmla="*/ 261929 h 597115"/>
              <a:gd name="connsiteX134" fmla="*/ 207593 w 585452"/>
              <a:gd name="connsiteY134" fmla="*/ 277397 h 597115"/>
              <a:gd name="connsiteX135" fmla="*/ 203461 w 585452"/>
              <a:gd name="connsiteY135" fmla="*/ 303177 h 597115"/>
              <a:gd name="connsiteX136" fmla="*/ 162665 w 585452"/>
              <a:gd name="connsiteY136" fmla="*/ 291318 h 597115"/>
              <a:gd name="connsiteX137" fmla="*/ 201912 w 585452"/>
              <a:gd name="connsiteY137" fmla="*/ 398049 h 597115"/>
              <a:gd name="connsiteX138" fmla="*/ 218437 w 585452"/>
              <a:gd name="connsiteY138" fmla="*/ 401143 h 597115"/>
              <a:gd name="connsiteX139" fmla="*/ 233929 w 585452"/>
              <a:gd name="connsiteY139" fmla="*/ 430017 h 597115"/>
              <a:gd name="connsiteX140" fmla="*/ 226183 w 585452"/>
              <a:gd name="connsiteY140" fmla="*/ 429501 h 597115"/>
              <a:gd name="connsiteX141" fmla="*/ 248904 w 585452"/>
              <a:gd name="connsiteY141" fmla="*/ 451156 h 597115"/>
              <a:gd name="connsiteX142" fmla="*/ 260782 w 585452"/>
              <a:gd name="connsiteY142" fmla="*/ 465078 h 597115"/>
              <a:gd name="connsiteX143" fmla="*/ 221019 w 585452"/>
              <a:gd name="connsiteY143" fmla="*/ 516123 h 597115"/>
              <a:gd name="connsiteX144" fmla="*/ 0 w 585452"/>
              <a:gd name="connsiteY144" fmla="*/ 259866 h 597115"/>
              <a:gd name="connsiteX145" fmla="*/ 2582 w 585452"/>
              <a:gd name="connsiteY145" fmla="*/ 225320 h 597115"/>
              <a:gd name="connsiteX146" fmla="*/ 23238 w 585452"/>
              <a:gd name="connsiteY146" fmla="*/ 153651 h 597115"/>
              <a:gd name="connsiteX147" fmla="*/ 40795 w 585452"/>
              <a:gd name="connsiteY147" fmla="*/ 121168 h 597115"/>
              <a:gd name="connsiteX148" fmla="*/ 48541 w 585452"/>
              <a:gd name="connsiteY148" fmla="*/ 109824 h 597115"/>
              <a:gd name="connsiteX149" fmla="*/ 108444 w 585452"/>
              <a:gd name="connsiteY149" fmla="*/ 49498 h 597115"/>
              <a:gd name="connsiteX150" fmla="*/ 108444 w 585452"/>
              <a:gd name="connsiteY150" fmla="*/ 46405 h 597115"/>
              <a:gd name="connsiteX151" fmla="*/ 112058 w 585452"/>
              <a:gd name="connsiteY151" fmla="*/ 46405 h 597115"/>
              <a:gd name="connsiteX152" fmla="*/ 260265 w 585452"/>
              <a:gd name="connsiteY152" fmla="*/ 0 h 597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</a:cxnLst>
            <a:rect l="l" t="t" r="r" b="b"/>
            <a:pathLst>
              <a:path w="585452" h="597115">
                <a:moveTo>
                  <a:pt x="54222" y="339785"/>
                </a:moveTo>
                <a:cubicBezTo>
                  <a:pt x="83140" y="413517"/>
                  <a:pt x="150788" y="468172"/>
                  <a:pt x="231863" y="478484"/>
                </a:cubicBezTo>
                <a:cubicBezTo>
                  <a:pt x="233412" y="477968"/>
                  <a:pt x="234962" y="476937"/>
                  <a:pt x="236511" y="476421"/>
                </a:cubicBezTo>
                <a:cubicBezTo>
                  <a:pt x="234445" y="475906"/>
                  <a:pt x="232380" y="474874"/>
                  <a:pt x="230314" y="474359"/>
                </a:cubicBezTo>
                <a:cubicBezTo>
                  <a:pt x="212240" y="458891"/>
                  <a:pt x="196232" y="440844"/>
                  <a:pt x="182289" y="420736"/>
                </a:cubicBezTo>
                <a:cubicBezTo>
                  <a:pt x="131165" y="406299"/>
                  <a:pt x="86755" y="377425"/>
                  <a:pt x="54222" y="339785"/>
                </a:cubicBezTo>
                <a:close/>
                <a:moveTo>
                  <a:pt x="47508" y="201087"/>
                </a:moveTo>
                <a:cubicBezTo>
                  <a:pt x="42344" y="220164"/>
                  <a:pt x="39246" y="239757"/>
                  <a:pt x="39246" y="259866"/>
                </a:cubicBezTo>
                <a:cubicBezTo>
                  <a:pt x="39246" y="260382"/>
                  <a:pt x="39246" y="260897"/>
                  <a:pt x="39246" y="260897"/>
                </a:cubicBezTo>
                <a:cubicBezTo>
                  <a:pt x="59386" y="316067"/>
                  <a:pt x="103796" y="360410"/>
                  <a:pt x="161116" y="384643"/>
                </a:cubicBezTo>
                <a:cubicBezTo>
                  <a:pt x="145108" y="352160"/>
                  <a:pt x="134780" y="315552"/>
                  <a:pt x="131681" y="276881"/>
                </a:cubicBezTo>
                <a:cubicBezTo>
                  <a:pt x="97599" y="258319"/>
                  <a:pt x="68681" y="232023"/>
                  <a:pt x="47508" y="201087"/>
                </a:cubicBezTo>
                <a:close/>
                <a:moveTo>
                  <a:pt x="116189" y="92809"/>
                </a:moveTo>
                <a:cubicBezTo>
                  <a:pt x="91402" y="113949"/>
                  <a:pt x="72296" y="140245"/>
                  <a:pt x="58869" y="169635"/>
                </a:cubicBezTo>
                <a:cubicBezTo>
                  <a:pt x="75394" y="200571"/>
                  <a:pt x="100698" y="226867"/>
                  <a:pt x="131165" y="246460"/>
                </a:cubicBezTo>
                <a:cubicBezTo>
                  <a:pt x="132198" y="212430"/>
                  <a:pt x="138911" y="179431"/>
                  <a:pt x="149755" y="149526"/>
                </a:cubicBezTo>
                <a:cubicBezTo>
                  <a:pt x="134780" y="133542"/>
                  <a:pt x="122903" y="114465"/>
                  <a:pt x="116189" y="92809"/>
                </a:cubicBezTo>
                <a:close/>
                <a:moveTo>
                  <a:pt x="221535" y="42795"/>
                </a:moveTo>
                <a:cubicBezTo>
                  <a:pt x="192100" y="47951"/>
                  <a:pt x="165247" y="58779"/>
                  <a:pt x="141493" y="74247"/>
                </a:cubicBezTo>
                <a:cubicBezTo>
                  <a:pt x="145108" y="91263"/>
                  <a:pt x="152854" y="106731"/>
                  <a:pt x="163182" y="119621"/>
                </a:cubicBezTo>
                <a:cubicBezTo>
                  <a:pt x="178157" y="90231"/>
                  <a:pt x="197781" y="64451"/>
                  <a:pt x="221535" y="42795"/>
                </a:cubicBezTo>
                <a:close/>
                <a:moveTo>
                  <a:pt x="496052" y="42574"/>
                </a:moveTo>
                <a:cubicBezTo>
                  <a:pt x="518886" y="70288"/>
                  <a:pt x="618524" y="296739"/>
                  <a:pt x="574240" y="399614"/>
                </a:cubicBezTo>
                <a:cubicBezTo>
                  <a:pt x="527245" y="507905"/>
                  <a:pt x="411049" y="503264"/>
                  <a:pt x="343397" y="479027"/>
                </a:cubicBezTo>
                <a:cubicBezTo>
                  <a:pt x="350110" y="460979"/>
                  <a:pt x="365603" y="438805"/>
                  <a:pt x="374382" y="417147"/>
                </a:cubicBezTo>
                <a:cubicBezTo>
                  <a:pt x="382645" y="415600"/>
                  <a:pt x="415697" y="411990"/>
                  <a:pt x="444100" y="402708"/>
                </a:cubicBezTo>
                <a:cubicBezTo>
                  <a:pt x="452363" y="400130"/>
                  <a:pt x="460626" y="397036"/>
                  <a:pt x="467856" y="393426"/>
                </a:cubicBezTo>
                <a:cubicBezTo>
                  <a:pt x="475086" y="390332"/>
                  <a:pt x="482316" y="386723"/>
                  <a:pt x="487480" y="382597"/>
                </a:cubicBezTo>
                <a:cubicBezTo>
                  <a:pt x="490062" y="381050"/>
                  <a:pt x="492645" y="378988"/>
                  <a:pt x="494194" y="376925"/>
                </a:cubicBezTo>
                <a:cubicBezTo>
                  <a:pt x="496260" y="375378"/>
                  <a:pt x="498325" y="373831"/>
                  <a:pt x="498842" y="372284"/>
                </a:cubicBezTo>
                <a:cubicBezTo>
                  <a:pt x="500907" y="368674"/>
                  <a:pt x="502457" y="367127"/>
                  <a:pt x="502457" y="367127"/>
                </a:cubicBezTo>
                <a:cubicBezTo>
                  <a:pt x="502457" y="367127"/>
                  <a:pt x="500907" y="368674"/>
                  <a:pt x="498325" y="371768"/>
                </a:cubicBezTo>
                <a:cubicBezTo>
                  <a:pt x="497292" y="373315"/>
                  <a:pt x="495227" y="374347"/>
                  <a:pt x="493161" y="375894"/>
                </a:cubicBezTo>
                <a:cubicBezTo>
                  <a:pt x="491612" y="377441"/>
                  <a:pt x="489030" y="378988"/>
                  <a:pt x="485931" y="380535"/>
                </a:cubicBezTo>
                <a:cubicBezTo>
                  <a:pt x="480767" y="383629"/>
                  <a:pt x="473537" y="386207"/>
                  <a:pt x="465790" y="388785"/>
                </a:cubicBezTo>
                <a:cubicBezTo>
                  <a:pt x="458560" y="391364"/>
                  <a:pt x="450297" y="393426"/>
                  <a:pt x="442035" y="394973"/>
                </a:cubicBezTo>
                <a:cubicBezTo>
                  <a:pt x="424992" y="398583"/>
                  <a:pt x="407950" y="400130"/>
                  <a:pt x="395556" y="401677"/>
                </a:cubicBezTo>
                <a:cubicBezTo>
                  <a:pt x="391425" y="401677"/>
                  <a:pt x="384711" y="402193"/>
                  <a:pt x="381612" y="402193"/>
                </a:cubicBezTo>
                <a:cubicBezTo>
                  <a:pt x="389359" y="383629"/>
                  <a:pt x="400204" y="364033"/>
                  <a:pt x="407950" y="344954"/>
                </a:cubicBezTo>
                <a:cubicBezTo>
                  <a:pt x="414664" y="343407"/>
                  <a:pt x="440485" y="338766"/>
                  <a:pt x="465274" y="331031"/>
                </a:cubicBezTo>
                <a:cubicBezTo>
                  <a:pt x="472504" y="328452"/>
                  <a:pt x="479734" y="325874"/>
                  <a:pt x="485931" y="322780"/>
                </a:cubicBezTo>
                <a:cubicBezTo>
                  <a:pt x="492645" y="319686"/>
                  <a:pt x="498325" y="316592"/>
                  <a:pt x="502973" y="312982"/>
                </a:cubicBezTo>
                <a:cubicBezTo>
                  <a:pt x="505555" y="311435"/>
                  <a:pt x="507621" y="309888"/>
                  <a:pt x="509170" y="308341"/>
                </a:cubicBezTo>
                <a:cubicBezTo>
                  <a:pt x="510720" y="306794"/>
                  <a:pt x="512269" y="305247"/>
                  <a:pt x="513302" y="303700"/>
                </a:cubicBezTo>
                <a:cubicBezTo>
                  <a:pt x="514851" y="301122"/>
                  <a:pt x="515884" y="299575"/>
                  <a:pt x="515884" y="299575"/>
                </a:cubicBezTo>
                <a:cubicBezTo>
                  <a:pt x="515884" y="299575"/>
                  <a:pt x="514851" y="301122"/>
                  <a:pt x="512785" y="303700"/>
                </a:cubicBezTo>
                <a:cubicBezTo>
                  <a:pt x="511752" y="304732"/>
                  <a:pt x="510203" y="305763"/>
                  <a:pt x="508137" y="307310"/>
                </a:cubicBezTo>
                <a:cubicBezTo>
                  <a:pt x="506588" y="308857"/>
                  <a:pt x="504522" y="309888"/>
                  <a:pt x="501940" y="311435"/>
                </a:cubicBezTo>
                <a:cubicBezTo>
                  <a:pt x="497292" y="314014"/>
                  <a:pt x="491095" y="316592"/>
                  <a:pt x="484382" y="318655"/>
                </a:cubicBezTo>
                <a:cubicBezTo>
                  <a:pt x="477668" y="320717"/>
                  <a:pt x="470438" y="322264"/>
                  <a:pt x="463208" y="323811"/>
                </a:cubicBezTo>
                <a:cubicBezTo>
                  <a:pt x="448748" y="326905"/>
                  <a:pt x="433772" y="328452"/>
                  <a:pt x="422927" y="329484"/>
                </a:cubicBezTo>
                <a:cubicBezTo>
                  <a:pt x="419312" y="329999"/>
                  <a:pt x="416213" y="329999"/>
                  <a:pt x="413631" y="329999"/>
                </a:cubicBezTo>
                <a:cubicBezTo>
                  <a:pt x="421894" y="309373"/>
                  <a:pt x="429640" y="289261"/>
                  <a:pt x="436870" y="271729"/>
                </a:cubicBezTo>
                <a:lnTo>
                  <a:pt x="436870" y="272760"/>
                </a:lnTo>
                <a:cubicBezTo>
                  <a:pt x="436870" y="272760"/>
                  <a:pt x="460626" y="269150"/>
                  <a:pt x="482832" y="261931"/>
                </a:cubicBezTo>
                <a:cubicBezTo>
                  <a:pt x="488513" y="259868"/>
                  <a:pt x="494194" y="257806"/>
                  <a:pt x="499358" y="255743"/>
                </a:cubicBezTo>
                <a:cubicBezTo>
                  <a:pt x="504522" y="253165"/>
                  <a:pt x="509170" y="250586"/>
                  <a:pt x="512269" y="248008"/>
                </a:cubicBezTo>
                <a:cubicBezTo>
                  <a:pt x="514335" y="246977"/>
                  <a:pt x="515884" y="245430"/>
                  <a:pt x="517433" y="244398"/>
                </a:cubicBezTo>
                <a:cubicBezTo>
                  <a:pt x="518466" y="242851"/>
                  <a:pt x="519499" y="241820"/>
                  <a:pt x="520532" y="240789"/>
                </a:cubicBezTo>
                <a:cubicBezTo>
                  <a:pt x="521565" y="238726"/>
                  <a:pt x="522597" y="237695"/>
                  <a:pt x="522597" y="237695"/>
                </a:cubicBezTo>
                <a:cubicBezTo>
                  <a:pt x="522597" y="237695"/>
                  <a:pt x="521565" y="238726"/>
                  <a:pt x="520015" y="240789"/>
                </a:cubicBezTo>
                <a:cubicBezTo>
                  <a:pt x="519499" y="241820"/>
                  <a:pt x="517950" y="242336"/>
                  <a:pt x="516400" y="243367"/>
                </a:cubicBezTo>
                <a:cubicBezTo>
                  <a:pt x="515367" y="244398"/>
                  <a:pt x="513302" y="245430"/>
                  <a:pt x="511752" y="246461"/>
                </a:cubicBezTo>
                <a:cubicBezTo>
                  <a:pt x="507621" y="248524"/>
                  <a:pt x="502973" y="250586"/>
                  <a:pt x="497809" y="252133"/>
                </a:cubicBezTo>
                <a:cubicBezTo>
                  <a:pt x="492645" y="253680"/>
                  <a:pt x="487480" y="255227"/>
                  <a:pt x="481800" y="256259"/>
                </a:cubicBezTo>
                <a:cubicBezTo>
                  <a:pt x="470438" y="258837"/>
                  <a:pt x="459077" y="259868"/>
                  <a:pt x="450297" y="260900"/>
                </a:cubicBezTo>
                <a:cubicBezTo>
                  <a:pt x="446682" y="260900"/>
                  <a:pt x="443584" y="261415"/>
                  <a:pt x="441002" y="261415"/>
                </a:cubicBezTo>
                <a:cubicBezTo>
                  <a:pt x="467340" y="194894"/>
                  <a:pt x="479734" y="162407"/>
                  <a:pt x="446682" y="239242"/>
                </a:cubicBezTo>
                <a:cubicBezTo>
                  <a:pt x="443067" y="246977"/>
                  <a:pt x="436354" y="262962"/>
                  <a:pt x="436354" y="262962"/>
                </a:cubicBezTo>
                <a:cubicBezTo>
                  <a:pt x="435837" y="262962"/>
                  <a:pt x="435837" y="262962"/>
                  <a:pt x="435837" y="262962"/>
                </a:cubicBezTo>
                <a:cubicBezTo>
                  <a:pt x="434288" y="261931"/>
                  <a:pt x="431190" y="259868"/>
                  <a:pt x="427058" y="256774"/>
                </a:cubicBezTo>
                <a:cubicBezTo>
                  <a:pt x="420861" y="251618"/>
                  <a:pt x="413115" y="245430"/>
                  <a:pt x="405368" y="237695"/>
                </a:cubicBezTo>
                <a:cubicBezTo>
                  <a:pt x="401753" y="234085"/>
                  <a:pt x="398138" y="230475"/>
                  <a:pt x="395040" y="226866"/>
                </a:cubicBezTo>
                <a:cubicBezTo>
                  <a:pt x="391941" y="222740"/>
                  <a:pt x="389359" y="219131"/>
                  <a:pt x="387293" y="216037"/>
                </a:cubicBezTo>
                <a:cubicBezTo>
                  <a:pt x="386777" y="213974"/>
                  <a:pt x="385744" y="212427"/>
                  <a:pt x="385227" y="210880"/>
                </a:cubicBezTo>
                <a:cubicBezTo>
                  <a:pt x="384711" y="209333"/>
                  <a:pt x="384195" y="208302"/>
                  <a:pt x="384195" y="207270"/>
                </a:cubicBezTo>
                <a:cubicBezTo>
                  <a:pt x="383678" y="204692"/>
                  <a:pt x="383678" y="203661"/>
                  <a:pt x="383678" y="203661"/>
                </a:cubicBezTo>
                <a:cubicBezTo>
                  <a:pt x="383678" y="203661"/>
                  <a:pt x="383678" y="204692"/>
                  <a:pt x="383678" y="207270"/>
                </a:cubicBezTo>
                <a:cubicBezTo>
                  <a:pt x="383678" y="208302"/>
                  <a:pt x="384195" y="209849"/>
                  <a:pt x="384195" y="211396"/>
                </a:cubicBezTo>
                <a:cubicBezTo>
                  <a:pt x="384711" y="212943"/>
                  <a:pt x="385227" y="214490"/>
                  <a:pt x="386260" y="216552"/>
                </a:cubicBezTo>
                <a:cubicBezTo>
                  <a:pt x="387293" y="220162"/>
                  <a:pt x="389875" y="224287"/>
                  <a:pt x="392457" y="228413"/>
                </a:cubicBezTo>
                <a:cubicBezTo>
                  <a:pt x="395040" y="232538"/>
                  <a:pt x="398138" y="237179"/>
                  <a:pt x="401753" y="241304"/>
                </a:cubicBezTo>
                <a:cubicBezTo>
                  <a:pt x="415180" y="257806"/>
                  <a:pt x="431190" y="272244"/>
                  <a:pt x="431190" y="272244"/>
                </a:cubicBezTo>
                <a:lnTo>
                  <a:pt x="432222" y="270697"/>
                </a:lnTo>
                <a:cubicBezTo>
                  <a:pt x="421894" y="293387"/>
                  <a:pt x="411565" y="315561"/>
                  <a:pt x="400720" y="336187"/>
                </a:cubicBezTo>
                <a:cubicBezTo>
                  <a:pt x="398655" y="334640"/>
                  <a:pt x="394523" y="332062"/>
                  <a:pt x="389875" y="327937"/>
                </a:cubicBezTo>
                <a:cubicBezTo>
                  <a:pt x="382129" y="322264"/>
                  <a:pt x="371800" y="314014"/>
                  <a:pt x="362505" y="304732"/>
                </a:cubicBezTo>
                <a:cubicBezTo>
                  <a:pt x="357857" y="300091"/>
                  <a:pt x="353725" y="295449"/>
                  <a:pt x="349594" y="290808"/>
                </a:cubicBezTo>
                <a:cubicBezTo>
                  <a:pt x="345979" y="286167"/>
                  <a:pt x="342364" y="281526"/>
                  <a:pt x="340298" y="276885"/>
                </a:cubicBezTo>
                <a:cubicBezTo>
                  <a:pt x="338749" y="274823"/>
                  <a:pt x="337716" y="272760"/>
                  <a:pt x="337200" y="271213"/>
                </a:cubicBezTo>
                <a:cubicBezTo>
                  <a:pt x="336683" y="269150"/>
                  <a:pt x="336167" y="267603"/>
                  <a:pt x="336167" y="266056"/>
                </a:cubicBezTo>
                <a:cubicBezTo>
                  <a:pt x="335650" y="263478"/>
                  <a:pt x="335134" y="261415"/>
                  <a:pt x="335134" y="261415"/>
                </a:cubicBezTo>
                <a:cubicBezTo>
                  <a:pt x="335134" y="261415"/>
                  <a:pt x="335134" y="263478"/>
                  <a:pt x="335650" y="266056"/>
                </a:cubicBezTo>
                <a:cubicBezTo>
                  <a:pt x="335134" y="267603"/>
                  <a:pt x="336167" y="269150"/>
                  <a:pt x="336167" y="271213"/>
                </a:cubicBezTo>
                <a:cubicBezTo>
                  <a:pt x="336683" y="273276"/>
                  <a:pt x="337716" y="275338"/>
                  <a:pt x="338232" y="277917"/>
                </a:cubicBezTo>
                <a:cubicBezTo>
                  <a:pt x="340298" y="282558"/>
                  <a:pt x="342880" y="287714"/>
                  <a:pt x="346495" y="292871"/>
                </a:cubicBezTo>
                <a:cubicBezTo>
                  <a:pt x="349594" y="298544"/>
                  <a:pt x="353725" y="303700"/>
                  <a:pt x="357857" y="308857"/>
                </a:cubicBezTo>
                <a:cubicBezTo>
                  <a:pt x="374899" y="329484"/>
                  <a:pt x="395040" y="347532"/>
                  <a:pt x="395040" y="347532"/>
                </a:cubicBezTo>
                <a:cubicBezTo>
                  <a:pt x="385227" y="366612"/>
                  <a:pt x="375415" y="385176"/>
                  <a:pt x="365603" y="402708"/>
                </a:cubicBezTo>
                <a:cubicBezTo>
                  <a:pt x="362505" y="400646"/>
                  <a:pt x="357340" y="397036"/>
                  <a:pt x="350627" y="391364"/>
                </a:cubicBezTo>
                <a:cubicBezTo>
                  <a:pt x="340815" y="383629"/>
                  <a:pt x="327387" y="372800"/>
                  <a:pt x="314993" y="360939"/>
                </a:cubicBezTo>
                <a:cubicBezTo>
                  <a:pt x="309312" y="354751"/>
                  <a:pt x="303115" y="348563"/>
                  <a:pt x="298467" y="342375"/>
                </a:cubicBezTo>
                <a:cubicBezTo>
                  <a:pt x="293303" y="336187"/>
                  <a:pt x="288655" y="330515"/>
                  <a:pt x="286073" y="324843"/>
                </a:cubicBezTo>
                <a:cubicBezTo>
                  <a:pt x="284524" y="321749"/>
                  <a:pt x="282975" y="319170"/>
                  <a:pt x="282458" y="317108"/>
                </a:cubicBezTo>
                <a:cubicBezTo>
                  <a:pt x="281425" y="314529"/>
                  <a:pt x="280392" y="312467"/>
                  <a:pt x="280392" y="310404"/>
                </a:cubicBezTo>
                <a:cubicBezTo>
                  <a:pt x="279876" y="306794"/>
                  <a:pt x="279360" y="304732"/>
                  <a:pt x="279360" y="304732"/>
                </a:cubicBezTo>
                <a:cubicBezTo>
                  <a:pt x="279360" y="304732"/>
                  <a:pt x="279360" y="306794"/>
                  <a:pt x="279360" y="310404"/>
                </a:cubicBezTo>
                <a:cubicBezTo>
                  <a:pt x="279360" y="312467"/>
                  <a:pt x="280392" y="314529"/>
                  <a:pt x="280909" y="317108"/>
                </a:cubicBezTo>
                <a:cubicBezTo>
                  <a:pt x="281425" y="320202"/>
                  <a:pt x="282458" y="322780"/>
                  <a:pt x="283491" y="325874"/>
                </a:cubicBezTo>
                <a:cubicBezTo>
                  <a:pt x="286073" y="332062"/>
                  <a:pt x="289688" y="338766"/>
                  <a:pt x="293820" y="345469"/>
                </a:cubicBezTo>
                <a:cubicBezTo>
                  <a:pt x="298467" y="352689"/>
                  <a:pt x="303632" y="359392"/>
                  <a:pt x="309312" y="366096"/>
                </a:cubicBezTo>
                <a:cubicBezTo>
                  <a:pt x="331002" y="393426"/>
                  <a:pt x="356824" y="416631"/>
                  <a:pt x="357340" y="416631"/>
                </a:cubicBezTo>
                <a:cubicBezTo>
                  <a:pt x="347528" y="433648"/>
                  <a:pt x="251472" y="597115"/>
                  <a:pt x="251472" y="597115"/>
                </a:cubicBezTo>
                <a:lnTo>
                  <a:pt x="194665" y="585770"/>
                </a:lnTo>
                <a:cubicBezTo>
                  <a:pt x="202412" y="577004"/>
                  <a:pt x="206027" y="607944"/>
                  <a:pt x="306730" y="460979"/>
                </a:cubicBezTo>
                <a:cubicBezTo>
                  <a:pt x="254571" y="423851"/>
                  <a:pt x="203445" y="347016"/>
                  <a:pt x="242693" y="256774"/>
                </a:cubicBezTo>
                <a:cubicBezTo>
                  <a:pt x="293303" y="139202"/>
                  <a:pt x="495743" y="85057"/>
                  <a:pt x="491612" y="43804"/>
                </a:cubicBezTo>
                <a:cubicBezTo>
                  <a:pt x="491095" y="38712"/>
                  <a:pt x="492790" y="38615"/>
                  <a:pt x="496052" y="42574"/>
                </a:cubicBezTo>
                <a:close/>
                <a:moveTo>
                  <a:pt x="260265" y="0"/>
                </a:moveTo>
                <a:cubicBezTo>
                  <a:pt x="324299" y="0"/>
                  <a:pt x="383168" y="23718"/>
                  <a:pt x="428611" y="62389"/>
                </a:cubicBezTo>
                <a:cubicBezTo>
                  <a:pt x="420865" y="66513"/>
                  <a:pt x="413119" y="71154"/>
                  <a:pt x="405890" y="75279"/>
                </a:cubicBezTo>
                <a:cubicBezTo>
                  <a:pt x="392980" y="83013"/>
                  <a:pt x="379037" y="91263"/>
                  <a:pt x="364578" y="99512"/>
                </a:cubicBezTo>
                <a:cubicBezTo>
                  <a:pt x="369225" y="90747"/>
                  <a:pt x="372840" y="81466"/>
                  <a:pt x="374906" y="71154"/>
                </a:cubicBezTo>
                <a:cubicBezTo>
                  <a:pt x="352184" y="57748"/>
                  <a:pt x="326364" y="47436"/>
                  <a:pt x="299512" y="42795"/>
                </a:cubicBezTo>
                <a:cubicBezTo>
                  <a:pt x="319651" y="61357"/>
                  <a:pt x="336692" y="83528"/>
                  <a:pt x="351151" y="108278"/>
                </a:cubicBezTo>
                <a:cubicBezTo>
                  <a:pt x="342889" y="113434"/>
                  <a:pt x="334627" y="119105"/>
                  <a:pt x="326364" y="124777"/>
                </a:cubicBezTo>
                <a:cubicBezTo>
                  <a:pt x="309323" y="94356"/>
                  <a:pt x="287118" y="68576"/>
                  <a:pt x="260265" y="48983"/>
                </a:cubicBezTo>
                <a:cubicBezTo>
                  <a:pt x="228765" y="72185"/>
                  <a:pt x="202945" y="104153"/>
                  <a:pt x="185387" y="141792"/>
                </a:cubicBezTo>
                <a:cubicBezTo>
                  <a:pt x="205527" y="157260"/>
                  <a:pt x="230314" y="166026"/>
                  <a:pt x="257683" y="166026"/>
                </a:cubicBezTo>
                <a:cubicBezTo>
                  <a:pt x="264396" y="166026"/>
                  <a:pt x="270593" y="165510"/>
                  <a:pt x="276790" y="164479"/>
                </a:cubicBezTo>
                <a:cubicBezTo>
                  <a:pt x="266462" y="174275"/>
                  <a:pt x="257683" y="184587"/>
                  <a:pt x="248904" y="194900"/>
                </a:cubicBezTo>
                <a:cubicBezTo>
                  <a:pt x="221019" y="193353"/>
                  <a:pt x="195715" y="184587"/>
                  <a:pt x="174026" y="169635"/>
                </a:cubicBezTo>
                <a:cubicBezTo>
                  <a:pt x="165247" y="196446"/>
                  <a:pt x="160083" y="224805"/>
                  <a:pt x="160083" y="254710"/>
                </a:cubicBezTo>
                <a:cubicBezTo>
                  <a:pt x="160083" y="257288"/>
                  <a:pt x="160600" y="259866"/>
                  <a:pt x="160600" y="261929"/>
                </a:cubicBezTo>
                <a:cubicBezTo>
                  <a:pt x="175575" y="268631"/>
                  <a:pt x="191067" y="273788"/>
                  <a:pt x="207593" y="277397"/>
                </a:cubicBezTo>
                <a:cubicBezTo>
                  <a:pt x="205527" y="286162"/>
                  <a:pt x="204494" y="294412"/>
                  <a:pt x="203461" y="303177"/>
                </a:cubicBezTo>
                <a:cubicBezTo>
                  <a:pt x="189518" y="300084"/>
                  <a:pt x="175575" y="296474"/>
                  <a:pt x="162665" y="291318"/>
                </a:cubicBezTo>
                <a:cubicBezTo>
                  <a:pt x="168346" y="331020"/>
                  <a:pt x="181772" y="367112"/>
                  <a:pt x="201912" y="398049"/>
                </a:cubicBezTo>
                <a:cubicBezTo>
                  <a:pt x="207593" y="399596"/>
                  <a:pt x="213273" y="400111"/>
                  <a:pt x="218437" y="401143"/>
                </a:cubicBezTo>
                <a:cubicBezTo>
                  <a:pt x="223085" y="410939"/>
                  <a:pt x="228249" y="420736"/>
                  <a:pt x="233929" y="430017"/>
                </a:cubicBezTo>
                <a:cubicBezTo>
                  <a:pt x="231347" y="430017"/>
                  <a:pt x="228765" y="430017"/>
                  <a:pt x="226183" y="429501"/>
                </a:cubicBezTo>
                <a:cubicBezTo>
                  <a:pt x="233412" y="437751"/>
                  <a:pt x="240642" y="444454"/>
                  <a:pt x="248904" y="451156"/>
                </a:cubicBezTo>
                <a:cubicBezTo>
                  <a:pt x="252519" y="456313"/>
                  <a:pt x="256650" y="460953"/>
                  <a:pt x="260782" y="465078"/>
                </a:cubicBezTo>
                <a:cubicBezTo>
                  <a:pt x="242191" y="491374"/>
                  <a:pt x="229281" y="506842"/>
                  <a:pt x="221019" y="516123"/>
                </a:cubicBezTo>
                <a:cubicBezTo>
                  <a:pt x="96050" y="497561"/>
                  <a:pt x="0" y="389799"/>
                  <a:pt x="0" y="259866"/>
                </a:cubicBezTo>
                <a:cubicBezTo>
                  <a:pt x="0" y="248007"/>
                  <a:pt x="1033" y="236664"/>
                  <a:pt x="2582" y="225320"/>
                </a:cubicBezTo>
                <a:cubicBezTo>
                  <a:pt x="6197" y="200056"/>
                  <a:pt x="12910" y="176338"/>
                  <a:pt x="23238" y="153651"/>
                </a:cubicBezTo>
                <a:cubicBezTo>
                  <a:pt x="28402" y="142823"/>
                  <a:pt x="34082" y="131996"/>
                  <a:pt x="40795" y="121168"/>
                </a:cubicBezTo>
                <a:cubicBezTo>
                  <a:pt x="42861" y="117559"/>
                  <a:pt x="45443" y="113434"/>
                  <a:pt x="48541" y="109824"/>
                </a:cubicBezTo>
                <a:cubicBezTo>
                  <a:pt x="65066" y="86622"/>
                  <a:pt x="85206" y="65998"/>
                  <a:pt x="108444" y="49498"/>
                </a:cubicBezTo>
                <a:cubicBezTo>
                  <a:pt x="108444" y="48467"/>
                  <a:pt x="108444" y="47436"/>
                  <a:pt x="108444" y="46405"/>
                </a:cubicBezTo>
                <a:lnTo>
                  <a:pt x="112058" y="46405"/>
                </a:lnTo>
                <a:cubicBezTo>
                  <a:pt x="154403" y="17531"/>
                  <a:pt x="205011" y="0"/>
                  <a:pt x="26026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1440" tIns="45720" rIns="91440" bIns="45720" numCol="1" spcCol="1270" anchor="ctr" anchorCtr="0">
            <a:norm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72527" algn="l" rtl="0" fontAlgn="base">
              <a:spcBef>
                <a:spcPct val="0"/>
              </a:spcBef>
              <a:spcAft>
                <a:spcPct val="0"/>
              </a:spcAft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745053" algn="l" rtl="0" fontAlgn="base">
              <a:spcBef>
                <a:spcPct val="0"/>
              </a:spcBef>
              <a:spcAft>
                <a:spcPct val="0"/>
              </a:spcAft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17580" algn="l" rtl="0" fontAlgn="base">
              <a:spcBef>
                <a:spcPct val="0"/>
              </a:spcBef>
              <a:spcAft>
                <a:spcPct val="0"/>
              </a:spcAft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490106" algn="l" rtl="0" fontAlgn="base">
              <a:spcBef>
                <a:spcPct val="0"/>
              </a:spcBef>
              <a:spcAft>
                <a:spcPct val="0"/>
              </a:spcAft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862633" algn="l" defTabSz="745053" rtl="0" eaLnBrk="1" latinLnBrk="0" hangingPunct="1"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235159" algn="l" defTabSz="745053" rtl="0" eaLnBrk="1" latinLnBrk="0" hangingPunct="1"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607686" algn="l" defTabSz="745053" rtl="0" eaLnBrk="1" latinLnBrk="0" hangingPunct="1"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980212" algn="l" defTabSz="745053" rtl="0" eaLnBrk="1" latinLnBrk="0" hangingPunct="1"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200" kern="1200"/>
          </a:p>
        </p:txBody>
      </p:sp>
      <p:sp>
        <p:nvSpPr>
          <p:cNvPr id="26" name="矩形 25"/>
          <p:cNvSpPr/>
          <p:nvPr/>
        </p:nvSpPr>
        <p:spPr>
          <a:xfrm>
            <a:off x="6517503" y="5238765"/>
            <a:ext cx="3733800" cy="181588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zh-TW" altLang="en-US" sz="1600" b="1" dirty="0" smtClean="0">
                <a:solidFill>
                  <a:schemeClr val="bg1"/>
                </a:solidFill>
                <a:latin typeface="+mn-ea"/>
                <a:ea typeface="+mn-ea"/>
              </a:rPr>
              <a:t>願景：永續推動</a:t>
            </a:r>
            <a:r>
              <a:rPr lang="en-US" altLang="zh-TW" sz="1600" b="1" dirty="0" smtClean="0">
                <a:solidFill>
                  <a:schemeClr val="bg1"/>
                </a:solidFill>
                <a:latin typeface="+mn-ea"/>
                <a:ea typeface="+mn-ea"/>
              </a:rPr>
              <a:t>【</a:t>
            </a:r>
            <a:r>
              <a:rPr lang="zh-TW" altLang="en-US" sz="1600" b="1" dirty="0">
                <a:solidFill>
                  <a:schemeClr val="bg1"/>
                </a:solidFill>
                <a:latin typeface="+mn-ea"/>
                <a:ea typeface="+mn-ea"/>
              </a:rPr>
              <a:t>生活、生產、生態</a:t>
            </a:r>
            <a:r>
              <a:rPr lang="en-US" altLang="zh-TW" sz="1600" b="1" dirty="0" smtClean="0">
                <a:solidFill>
                  <a:schemeClr val="bg1"/>
                </a:solidFill>
                <a:latin typeface="+mn-ea"/>
                <a:ea typeface="+mn-ea"/>
              </a:rPr>
              <a:t>】</a:t>
            </a:r>
            <a:r>
              <a:rPr lang="zh-TW" altLang="en-US" sz="1600" b="1" dirty="0" smtClean="0">
                <a:solidFill>
                  <a:schemeClr val="bg1"/>
                </a:solidFill>
                <a:latin typeface="+mn-ea"/>
                <a:ea typeface="+mn-ea"/>
              </a:rPr>
              <a:t>三生兼顧的農業發展樣</a:t>
            </a:r>
            <a:r>
              <a:rPr lang="zh-TW" altLang="en-US" sz="1600" b="1" dirty="0">
                <a:solidFill>
                  <a:schemeClr val="bg1"/>
                </a:solidFill>
                <a:latin typeface="+mn-ea"/>
                <a:ea typeface="+mn-ea"/>
              </a:rPr>
              <a:t>態</a:t>
            </a:r>
            <a:r>
              <a:rPr lang="zh-TW" altLang="en-US" sz="1600" b="1" dirty="0" smtClean="0">
                <a:solidFill>
                  <a:schemeClr val="bg1"/>
                </a:solidFill>
                <a:latin typeface="+mn-ea"/>
                <a:ea typeface="+mn-ea"/>
              </a:rPr>
              <a:t>，追求</a:t>
            </a:r>
            <a:r>
              <a:rPr lang="en-US" altLang="zh-TW" sz="1600" b="1" dirty="0" smtClean="0">
                <a:solidFill>
                  <a:schemeClr val="bg1"/>
                </a:solidFill>
                <a:latin typeface="+mn-ea"/>
                <a:ea typeface="+mn-ea"/>
              </a:rPr>
              <a:t>【</a:t>
            </a:r>
            <a:r>
              <a:rPr lang="zh-TW" altLang="en-US" sz="1600" b="1" dirty="0">
                <a:solidFill>
                  <a:schemeClr val="bg1"/>
                </a:solidFill>
                <a:latin typeface="+mn-ea"/>
                <a:ea typeface="+mn-ea"/>
              </a:rPr>
              <a:t>社會、經濟、環境</a:t>
            </a:r>
            <a:r>
              <a:rPr lang="en-US" altLang="zh-TW" sz="1600" b="1" dirty="0" smtClean="0">
                <a:solidFill>
                  <a:schemeClr val="bg1"/>
                </a:solidFill>
                <a:latin typeface="+mn-ea"/>
                <a:ea typeface="+mn-ea"/>
              </a:rPr>
              <a:t>】</a:t>
            </a:r>
            <a:r>
              <a:rPr lang="zh-TW" altLang="en-US" sz="1600" b="1" dirty="0" smtClean="0">
                <a:solidFill>
                  <a:schemeClr val="bg1"/>
                </a:solidFill>
                <a:latin typeface="+mn-ea"/>
                <a:ea typeface="+mn-ea"/>
              </a:rPr>
              <a:t>之企業社會責任；農林公司致力</a:t>
            </a:r>
            <a:r>
              <a:rPr lang="zh-TW" altLang="en-US" sz="1600" b="1" dirty="0">
                <a:solidFill>
                  <a:schemeClr val="bg1"/>
                </a:solidFill>
                <a:latin typeface="+mn-ea"/>
                <a:ea typeface="+mn-ea"/>
              </a:rPr>
              <a:t>於推動智慧化農業，最終的目標即是透過現代化數位技術提升傳統產業的價值、加強串聯生產與銷售，建立新樣板模式</a:t>
            </a:r>
            <a:r>
              <a:rPr lang="zh-TW" altLang="en-US" sz="1600" b="1" dirty="0" smtClean="0">
                <a:solidFill>
                  <a:schemeClr val="bg1"/>
                </a:solidFill>
                <a:latin typeface="+mn-ea"/>
                <a:ea typeface="+mn-ea"/>
              </a:rPr>
              <a:t>、創造農業發展之生機。</a:t>
            </a:r>
            <a:endParaRPr lang="zh-TW" altLang="en-US" sz="16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00456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732087"/>
            <a:ext cx="10712450" cy="1581944"/>
          </a:xfrm>
          <a:prstGeom prst="rect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pPr algn="ctr"/>
            <a:r>
              <a:rPr lang="en-US" altLang="zh-TW" sz="4800" b="1" dirty="0">
                <a:latin typeface="微軟正黑體" pitchFamily="34" charset="-120"/>
                <a:ea typeface="微軟正黑體" pitchFamily="34" charset="-120"/>
              </a:rPr>
              <a:t>Q &amp; A</a:t>
            </a:r>
            <a:endParaRPr lang="zh-TW" altLang="en-US" sz="4800" b="1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18</a:t>
            </a:fld>
            <a:endParaRPr lang="en-US" altLang="zh-TW"/>
          </a:p>
        </p:txBody>
      </p:sp>
      <p:sp>
        <p:nvSpPr>
          <p:cNvPr id="4" name="矩形 3"/>
          <p:cNvSpPr/>
          <p:nvPr/>
        </p:nvSpPr>
        <p:spPr>
          <a:xfrm>
            <a:off x="4737100" y="732631"/>
            <a:ext cx="443111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 smtClean="0">
                <a:latin typeface="+mn-ea"/>
                <a:ea typeface="+mn-ea"/>
              </a:rPr>
              <a:t>公司願景：</a:t>
            </a:r>
            <a:r>
              <a:rPr lang="en-US" altLang="zh-TW" sz="1600" b="1" dirty="0" smtClean="0">
                <a:latin typeface="+mn-ea"/>
                <a:ea typeface="+mn-ea"/>
              </a:rPr>
              <a:t>【</a:t>
            </a:r>
            <a:r>
              <a:rPr lang="zh-TW" altLang="en-US" sz="1600" b="1" dirty="0">
                <a:latin typeface="+mn-ea"/>
                <a:ea typeface="+mn-ea"/>
              </a:rPr>
              <a:t>生活、生產、生態</a:t>
            </a:r>
            <a:r>
              <a:rPr lang="en-US" altLang="zh-TW" sz="1600" b="1" dirty="0" smtClean="0">
                <a:latin typeface="+mn-ea"/>
                <a:ea typeface="+mn-ea"/>
              </a:rPr>
              <a:t>】</a:t>
            </a:r>
            <a:r>
              <a:rPr lang="zh-TW" altLang="en-US" sz="1600" b="1" dirty="0" smtClean="0">
                <a:latin typeface="+mn-ea"/>
                <a:ea typeface="+mn-ea"/>
              </a:rPr>
              <a:t>三生兼顧的</a:t>
            </a:r>
            <a:r>
              <a:rPr lang="zh-TW" altLang="en-US" sz="1600" b="1" dirty="0">
                <a:latin typeface="+mn-ea"/>
                <a:ea typeface="+mn-ea"/>
              </a:rPr>
              <a:t>農業才是最為永續發展的樣態，這三生恰恰與</a:t>
            </a:r>
            <a:r>
              <a:rPr lang="en-US" altLang="zh-TW" sz="1600" b="1" dirty="0">
                <a:latin typeface="+mn-ea"/>
                <a:ea typeface="+mn-ea"/>
              </a:rPr>
              <a:t>【</a:t>
            </a:r>
            <a:r>
              <a:rPr lang="zh-TW" altLang="en-US" sz="1600" b="1" dirty="0">
                <a:latin typeface="+mn-ea"/>
                <a:ea typeface="+mn-ea"/>
              </a:rPr>
              <a:t>社會、經濟、環境</a:t>
            </a:r>
            <a:r>
              <a:rPr lang="en-US" altLang="zh-TW" sz="1600" b="1" dirty="0">
                <a:latin typeface="+mn-ea"/>
                <a:ea typeface="+mn-ea"/>
              </a:rPr>
              <a:t>】</a:t>
            </a:r>
            <a:r>
              <a:rPr lang="zh-TW" altLang="en-US" sz="1600" b="1" dirty="0">
                <a:latin typeface="+mn-ea"/>
                <a:ea typeface="+mn-ea"/>
              </a:rPr>
              <a:t>相呼應；近年來，台灣農林更致力於推動智慧化農業，最終的目標即是透過現代化數位技術提升傳統產業的價值、加強串聯生產與銷售，建立新樣板模式、改善農民的</a:t>
            </a:r>
            <a:r>
              <a:rPr lang="zh-TW" altLang="en-US" sz="1600" b="1" dirty="0" smtClean="0">
                <a:latin typeface="+mn-ea"/>
                <a:ea typeface="+mn-ea"/>
              </a:rPr>
              <a:t>生活，創造農業發展生機。</a:t>
            </a:r>
            <a:endParaRPr lang="zh-TW" altLang="en-US" sz="16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365687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hape 301"/>
          <p:cNvPicPr preferRelativeResize="0"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6387" y="199231"/>
            <a:ext cx="9935225" cy="7175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字方塊 4">
            <a:extLst>
              <a:ext uri="{FF2B5EF4-FFF2-40B4-BE49-F238E27FC236}">
                <a16:creationId xmlns="" xmlns:a16="http://schemas.microsoft.com/office/drawing/2014/main" id="{E2887462-AB97-46B9-B800-5FE11D20B4D5}"/>
              </a:ext>
            </a:extLst>
          </p:cNvPr>
          <p:cNvSpPr txBox="1"/>
          <p:nvPr/>
        </p:nvSpPr>
        <p:spPr>
          <a:xfrm>
            <a:off x="4175893" y="4618829"/>
            <a:ext cx="2316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600" dirty="0">
                <a:solidFill>
                  <a:schemeClr val="bg1"/>
                </a:solidFill>
                <a:latin typeface="Brush Script MT" pitchFamily="66" charset="0"/>
              </a:rPr>
              <a:t>Thank you.</a:t>
            </a:r>
            <a:endParaRPr lang="zh-TW" altLang="en-US" sz="3600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366386" y="6358594"/>
            <a:ext cx="9935225" cy="101566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公司地址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CN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臺北市南港區園區街</a:t>
            </a:r>
            <a:r>
              <a:rPr lang="en-US" altLang="zh-CN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CN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號</a:t>
            </a:r>
            <a:r>
              <a:rPr lang="en-US" altLang="zh-CN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15</a:t>
            </a:r>
            <a:r>
              <a:rPr lang="zh-CN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樓</a:t>
            </a:r>
            <a:r>
              <a:rPr lang="en-US" altLang="zh-CN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CN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南港軟體科學園區</a:t>
            </a:r>
            <a:r>
              <a:rPr lang="en-US" altLang="zh-CN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F</a:t>
            </a:r>
            <a:r>
              <a:rPr lang="zh-CN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棟</a:t>
            </a:r>
            <a:r>
              <a:rPr lang="en-US" altLang="zh-CN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algn="ctr"/>
            <a:r>
              <a:rPr lang="zh-CN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代表號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CN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+886-2-26557799(20</a:t>
            </a:r>
            <a:r>
              <a:rPr lang="zh-CN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線</a:t>
            </a:r>
            <a:r>
              <a:rPr lang="en-US" altLang="zh-CN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algn="ctr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網址：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4"/>
              </a:rPr>
              <a:t>www.ttch.com.tw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pPr/>
              <a:t>19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9838873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GUIDESSETTING" val="{&quot;Id&quot;:&quot;GuidesStyle_None&quot;,&quot;Name&quot;:&quot;無&quot;,&quot;HeaderHeight&quot;:0.0,&quot;FooterHeight&quot;:0.0,&quot;SideMargin&quot;:0.0,&quot;TopMargin&quot;:0.0,&quot;BottomMargin&quot;:0.0,&quot;IntervalMargin&quot;:0.0,&quot;SettingType&quot;:&quot;System&quot;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12041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11028</TotalTime>
  <Words>1899</Words>
  <Application>Microsoft Office PowerPoint</Application>
  <PresentationFormat>自訂</PresentationFormat>
  <Paragraphs>436</Paragraphs>
  <Slides>19</Slides>
  <Notes>14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20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Eva.Huang(黃珮禎)</cp:lastModifiedBy>
  <cp:revision>809</cp:revision>
  <cp:lastPrinted>2020-12-03T05:02:09Z</cp:lastPrinted>
  <dcterms:created xsi:type="dcterms:W3CDTF">2014-07-21T06:06:47Z</dcterms:created>
  <dcterms:modified xsi:type="dcterms:W3CDTF">2020-12-09T02:50:58Z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