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handoutMasterIdLst>
    <p:handoutMasterId r:id="rId22"/>
  </p:handoutMasterIdLst>
  <p:sldIdLst>
    <p:sldId id="365" r:id="rId2"/>
    <p:sldId id="397" r:id="rId3"/>
    <p:sldId id="401" r:id="rId4"/>
    <p:sldId id="460" r:id="rId5"/>
    <p:sldId id="476" r:id="rId6"/>
    <p:sldId id="455" r:id="rId7"/>
    <p:sldId id="452" r:id="rId8"/>
    <p:sldId id="438" r:id="rId9"/>
    <p:sldId id="461" r:id="rId10"/>
    <p:sldId id="462" r:id="rId11"/>
    <p:sldId id="463" r:id="rId12"/>
    <p:sldId id="464" r:id="rId13"/>
    <p:sldId id="478" r:id="rId14"/>
    <p:sldId id="479" r:id="rId15"/>
    <p:sldId id="480" r:id="rId16"/>
    <p:sldId id="481" r:id="rId17"/>
    <p:sldId id="477" r:id="rId18"/>
    <p:sldId id="400" r:id="rId19"/>
    <p:sldId id="343" r:id="rId20"/>
  </p:sldIdLst>
  <p:sldSz cx="10693400" cy="7561263"/>
  <p:notesSz cx="6797675" cy="9926638"/>
  <p:defaultTextStyle>
    <a:defPPr>
      <a:defRPr lang="zh-TW"/>
    </a:defPPr>
    <a:lvl1pPr algn="l" rtl="0" fontAlgn="base">
      <a:spcBef>
        <a:spcPct val="0"/>
      </a:spcBef>
      <a:spcAft>
        <a:spcPct val="0"/>
      </a:spcAft>
      <a:defRPr kumimoji="1" sz="2000" kern="1200">
        <a:solidFill>
          <a:schemeClr val="tx1"/>
        </a:solidFill>
        <a:latin typeface="Arial" panose="020B0604020202020204" pitchFamily="34" charset="0"/>
        <a:ea typeface="新細明體" panose="02020500000000000000" charset="-120"/>
        <a:cs typeface="+mn-cs"/>
      </a:defRPr>
    </a:lvl1pPr>
    <a:lvl2pPr marL="372745" algn="l" rtl="0" fontAlgn="base">
      <a:spcBef>
        <a:spcPct val="0"/>
      </a:spcBef>
      <a:spcAft>
        <a:spcPct val="0"/>
      </a:spcAft>
      <a:defRPr kumimoji="1" sz="2000" kern="1200">
        <a:solidFill>
          <a:schemeClr val="tx1"/>
        </a:solidFill>
        <a:latin typeface="Arial" panose="020B0604020202020204" pitchFamily="34" charset="0"/>
        <a:ea typeface="新細明體" panose="02020500000000000000" charset="-120"/>
        <a:cs typeface="+mn-cs"/>
      </a:defRPr>
    </a:lvl2pPr>
    <a:lvl3pPr marL="744855" algn="l" rtl="0" fontAlgn="base">
      <a:spcBef>
        <a:spcPct val="0"/>
      </a:spcBef>
      <a:spcAft>
        <a:spcPct val="0"/>
      </a:spcAft>
      <a:defRPr kumimoji="1" sz="2000" kern="1200">
        <a:solidFill>
          <a:schemeClr val="tx1"/>
        </a:solidFill>
        <a:latin typeface="Arial" panose="020B0604020202020204" pitchFamily="34" charset="0"/>
        <a:ea typeface="新細明體" panose="02020500000000000000" charset="-120"/>
        <a:cs typeface="+mn-cs"/>
      </a:defRPr>
    </a:lvl3pPr>
    <a:lvl4pPr marL="1117600" algn="l" rtl="0" fontAlgn="base">
      <a:spcBef>
        <a:spcPct val="0"/>
      </a:spcBef>
      <a:spcAft>
        <a:spcPct val="0"/>
      </a:spcAft>
      <a:defRPr kumimoji="1" sz="2000" kern="1200">
        <a:solidFill>
          <a:schemeClr val="tx1"/>
        </a:solidFill>
        <a:latin typeface="Arial" panose="020B0604020202020204" pitchFamily="34" charset="0"/>
        <a:ea typeface="新細明體" panose="02020500000000000000" charset="-120"/>
        <a:cs typeface="+mn-cs"/>
      </a:defRPr>
    </a:lvl4pPr>
    <a:lvl5pPr marL="1490345" algn="l" rtl="0" fontAlgn="base">
      <a:spcBef>
        <a:spcPct val="0"/>
      </a:spcBef>
      <a:spcAft>
        <a:spcPct val="0"/>
      </a:spcAft>
      <a:defRPr kumimoji="1" sz="2000" kern="1200">
        <a:solidFill>
          <a:schemeClr val="tx1"/>
        </a:solidFill>
        <a:latin typeface="Arial" panose="020B0604020202020204" pitchFamily="34" charset="0"/>
        <a:ea typeface="新細明體" panose="02020500000000000000" charset="-120"/>
        <a:cs typeface="+mn-cs"/>
      </a:defRPr>
    </a:lvl5pPr>
    <a:lvl6pPr marL="1862455" algn="l" defTabSz="744855" rtl="0" eaLnBrk="1" latinLnBrk="0" hangingPunct="1">
      <a:defRPr kumimoji="1" sz="2000" kern="1200">
        <a:solidFill>
          <a:schemeClr val="tx1"/>
        </a:solidFill>
        <a:latin typeface="Arial" panose="020B0604020202020204" pitchFamily="34" charset="0"/>
        <a:ea typeface="新細明體" panose="02020500000000000000" charset="-120"/>
        <a:cs typeface="+mn-cs"/>
      </a:defRPr>
    </a:lvl6pPr>
    <a:lvl7pPr marL="2235200" algn="l" defTabSz="744855" rtl="0" eaLnBrk="1" latinLnBrk="0" hangingPunct="1">
      <a:defRPr kumimoji="1" sz="2000" kern="1200">
        <a:solidFill>
          <a:schemeClr val="tx1"/>
        </a:solidFill>
        <a:latin typeface="Arial" panose="020B0604020202020204" pitchFamily="34" charset="0"/>
        <a:ea typeface="新細明體" panose="02020500000000000000" charset="-120"/>
        <a:cs typeface="+mn-cs"/>
      </a:defRPr>
    </a:lvl7pPr>
    <a:lvl8pPr marL="2607945" algn="l" defTabSz="744855" rtl="0" eaLnBrk="1" latinLnBrk="0" hangingPunct="1">
      <a:defRPr kumimoji="1" sz="2000" kern="1200">
        <a:solidFill>
          <a:schemeClr val="tx1"/>
        </a:solidFill>
        <a:latin typeface="Arial" panose="020B0604020202020204" pitchFamily="34" charset="0"/>
        <a:ea typeface="新細明體" panose="02020500000000000000" charset="-120"/>
        <a:cs typeface="+mn-cs"/>
      </a:defRPr>
    </a:lvl8pPr>
    <a:lvl9pPr marL="2980055" algn="l" defTabSz="744855" rtl="0" eaLnBrk="1" latinLnBrk="0" hangingPunct="1">
      <a:defRPr kumimoji="1" sz="2000" kern="1200">
        <a:solidFill>
          <a:schemeClr val="tx1"/>
        </a:solidFill>
        <a:latin typeface="Arial" panose="020B0604020202020204" pitchFamily="34" charset="0"/>
        <a:ea typeface="新細明體" panose="02020500000000000000" charset="-120"/>
        <a:cs typeface="+mn-cs"/>
      </a:defRPr>
    </a:lvl9pPr>
  </p:defaultTextStyle>
  <p:extLst>
    <p:ext uri="{521415D9-36F7-43E2-AB2F-B90AF26B5E84}">
      <p14:sectionLst xmlns:p14="http://schemas.microsoft.com/office/powerpoint/2010/main">
        <p14:section name="預設章節" id="{53DAB8B2-0A22-48F7-8EF9-32F6A44D4BF1}">
          <p14:sldIdLst>
            <p14:sldId id="365"/>
            <p14:sldId id="397"/>
            <p14:sldId id="401"/>
            <p14:sldId id="460"/>
            <p14:sldId id="476"/>
            <p14:sldId id="455"/>
            <p14:sldId id="452"/>
            <p14:sldId id="438"/>
            <p14:sldId id="461"/>
            <p14:sldId id="462"/>
            <p14:sldId id="463"/>
            <p14:sldId id="464"/>
            <p14:sldId id="478"/>
            <p14:sldId id="479"/>
            <p14:sldId id="480"/>
            <p14:sldId id="481"/>
            <p14:sldId id="477"/>
            <p14:sldId id="400"/>
            <p14:sldId id="34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D0ED"/>
    <a:srgbClr val="CDBE71"/>
    <a:srgbClr val="669900"/>
    <a:srgbClr val="800000"/>
    <a:srgbClr val="B59B6B"/>
    <a:srgbClr val="00FF99"/>
    <a:srgbClr val="5CFA04"/>
    <a:srgbClr val="ECFCE8"/>
    <a:srgbClr val="E1F0E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12" autoAdjust="0"/>
    <p:restoredTop sz="96451" autoAdjust="0"/>
  </p:normalViewPr>
  <p:slideViewPr>
    <p:cSldViewPr>
      <p:cViewPr>
        <p:scale>
          <a:sx n="80" d="100"/>
          <a:sy n="80" d="100"/>
        </p:scale>
        <p:origin x="-2310" y="-588"/>
      </p:cViewPr>
      <p:guideLst>
        <p:guide orient="horz" pos="2381"/>
        <p:guide pos="3388"/>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image" Target="../media/image56.png"/><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image" Target="../media/image56.png"/><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jpeg"/></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AA690160-D328-4B69-A035-90D3C82FA0A6}" type="doc">
      <dgm:prSet loTypeId="urn:microsoft.com/office/officeart/2005/8/layout/pList2#1" loCatId="list" qsTypeId="urn:microsoft.com/office/officeart/2005/8/quickstyle/simple4#1" qsCatId="simple" csTypeId="urn:microsoft.com/office/officeart/2005/8/colors/colorful2#1" csCatId="colorful" phldr="1"/>
      <dgm:spPr/>
    </dgm:pt>
    <dgm:pt modelId="{77AF15ED-F058-4A0B-B979-9880C6062DF0}">
      <dgm:prSet phldrT="[Text]" custT="1"/>
      <dgm:spPr/>
      <dgm:t>
        <a:bodyPr lIns="73152" tIns="274320" rIns="73152"/>
        <a:lstStyle/>
        <a:p>
          <a:pPr algn="l"/>
          <a:r>
            <a:rPr lang="en-US" altLang="en-US" sz="1800" b="1" u="sng" dirty="0" smtClean="0">
              <a:latin typeface="微軟正黑體" panose="020B0604030504040204" charset="-120"/>
              <a:ea typeface="微軟正黑體" panose="020B0604030504040204" charset="-120"/>
            </a:rPr>
            <a:t>DAXI TEA FACTORY</a:t>
          </a:r>
        </a:p>
        <a:p>
          <a:pPr algn="l"/>
          <a:r>
            <a:rPr lang="en-US" altLang="zh-TW" sz="1800" dirty="0" smtClean="0">
              <a:latin typeface="+mn-ea"/>
              <a:ea typeface="+mn-ea"/>
            </a:rPr>
            <a:t>Area:</a:t>
          </a:r>
          <a:r>
            <a:rPr lang="en-US" altLang="zh-TW" sz="1800" dirty="0" smtClean="0">
              <a:latin typeface="+mn-ea"/>
            </a:rPr>
            <a:t>3.7 ha</a:t>
          </a:r>
          <a:endParaRPr lang="en-US" sz="1800" dirty="0">
            <a:latin typeface="微軟正黑體" panose="020B0604030504040204" charset="-120"/>
            <a:ea typeface="微軟正黑體" panose="020B0604030504040204" charset="-120"/>
          </a:endParaRPr>
        </a:p>
      </dgm:t>
    </dgm:pt>
    <dgm:pt modelId="{0DF2CDB2-0880-4047-8447-A17EAE7580E4}" type="parTrans" cxnId="{CD3B69F4-72CF-49E2-8926-8FD63E771977}">
      <dgm:prSet/>
      <dgm:spPr/>
      <dgm:t>
        <a:bodyPr/>
        <a:lstStyle/>
        <a:p>
          <a:endParaRPr lang="en-US"/>
        </a:p>
      </dgm:t>
    </dgm:pt>
    <dgm:pt modelId="{E3B236AA-E864-46E4-BC91-F2D73633FEA4}" type="sibTrans" cxnId="{CD3B69F4-72CF-49E2-8926-8FD63E771977}">
      <dgm:prSet/>
      <dgm:spPr/>
      <dgm:t>
        <a:bodyPr/>
        <a:lstStyle/>
        <a:p>
          <a:endParaRPr lang="en-US"/>
        </a:p>
      </dgm:t>
    </dgm:pt>
    <dgm:pt modelId="{5DF8D196-4D3D-4940-9F32-682169997D7A}">
      <dgm:prSet phldrT="[Text]" custT="1"/>
      <dgm:spPr/>
      <dgm:t>
        <a:bodyPr lIns="73152" tIns="274320" rIns="73152"/>
        <a:lstStyle/>
        <a:p>
          <a:pPr algn="l"/>
          <a:r>
            <a:rPr lang="en-US" altLang="en-US" sz="1800" b="1" u="sng" dirty="0" smtClean="0">
              <a:latin typeface="微軟正黑體" panose="020B0604030504040204" charset="-120"/>
              <a:ea typeface="微軟正黑體" panose="020B0604030504040204" charset="-120"/>
            </a:rPr>
            <a:t>TONGLUO TEA FACTORY</a:t>
          </a:r>
        </a:p>
        <a:p>
          <a:pPr algn="l"/>
          <a:r>
            <a:rPr lang="en-US" altLang="zh-TW" sz="1800" dirty="0" smtClean="0">
              <a:latin typeface="+mn-ea"/>
              <a:ea typeface="+mn-ea"/>
            </a:rPr>
            <a:t>Area:30 ha</a:t>
          </a:r>
          <a:endParaRPr lang="en-US" sz="1800" dirty="0">
            <a:latin typeface="微軟正黑體" panose="020B0604030504040204" charset="-120"/>
            <a:ea typeface="微軟正黑體" panose="020B0604030504040204" charset="-120"/>
          </a:endParaRPr>
        </a:p>
      </dgm:t>
    </dgm:pt>
    <dgm:pt modelId="{51CE1848-AB2A-4E28-8CF5-8442E546E0C5}" type="parTrans" cxnId="{B9B85342-AC50-4E97-8E9E-2FD870B1E881}">
      <dgm:prSet/>
      <dgm:spPr/>
      <dgm:t>
        <a:bodyPr/>
        <a:lstStyle/>
        <a:p>
          <a:endParaRPr lang="en-US"/>
        </a:p>
      </dgm:t>
    </dgm:pt>
    <dgm:pt modelId="{90C1E242-23BD-452C-B222-DCFA2D4DAE3B}" type="sibTrans" cxnId="{B9B85342-AC50-4E97-8E9E-2FD870B1E881}">
      <dgm:prSet/>
      <dgm:spPr/>
      <dgm:t>
        <a:bodyPr/>
        <a:lstStyle/>
        <a:p>
          <a:endParaRPr lang="en-US"/>
        </a:p>
      </dgm:t>
    </dgm:pt>
    <dgm:pt modelId="{476E4177-EF8D-419E-AB8A-93E66CC82482}">
      <dgm:prSet phldrT="[Text]" custT="1"/>
      <dgm:spPr>
        <a:solidFill>
          <a:schemeClr val="accent6">
            <a:lumMod val="75000"/>
          </a:schemeClr>
        </a:solidFill>
      </dgm:spPr>
      <dgm:t>
        <a:bodyPr lIns="73152" tIns="274320" rIns="73152"/>
        <a:lstStyle/>
        <a:p>
          <a:pPr algn="l"/>
          <a:r>
            <a:rPr lang="en-US" altLang="zh-TW" sz="1800" b="1" u="sng" dirty="0" smtClean="0">
              <a:latin typeface="微軟正黑體" panose="020B0604030504040204" charset="-120"/>
              <a:ea typeface="微軟正黑體" panose="020B0604030504040204" charset="-120"/>
            </a:rPr>
            <a:t>XIONGKONGTEA GARDEN </a:t>
          </a:r>
          <a:r>
            <a:rPr lang="en-US" altLang="zh-TW" sz="1800" dirty="0" smtClean="0">
              <a:latin typeface="+mn-ea"/>
              <a:ea typeface="+mn-ea"/>
            </a:rPr>
            <a:t>Area:165 ha       (Tea garden </a:t>
          </a:r>
          <a:r>
            <a:rPr lang="en-US" altLang="zh-TW" sz="1800" dirty="0" err="1" smtClean="0">
              <a:latin typeface="+mn-ea"/>
              <a:ea typeface="+mn-ea"/>
            </a:rPr>
            <a:t>Approx</a:t>
          </a:r>
          <a:r>
            <a:rPr lang="en-US" altLang="zh-TW" sz="1800" dirty="0" smtClean="0">
              <a:latin typeface="+mn-ea"/>
              <a:ea typeface="+mn-ea"/>
            </a:rPr>
            <a:t> 5.6 ha</a:t>
          </a:r>
          <a:endParaRPr lang="en-US" sz="1800" dirty="0">
            <a:latin typeface="微軟正黑體" panose="020B0604030504040204" charset="-120"/>
            <a:ea typeface="微軟正黑體" panose="020B0604030504040204" charset="-120"/>
          </a:endParaRPr>
        </a:p>
      </dgm:t>
    </dgm:pt>
    <dgm:pt modelId="{A91F7A1B-DD1E-4B26-839C-2A5EF0A403AD}" type="sibTrans" cxnId="{9A40B199-C1E6-4AA6-9486-07915ED7CAE7}">
      <dgm:prSet/>
      <dgm:spPr/>
      <dgm:t>
        <a:bodyPr/>
        <a:lstStyle/>
        <a:p>
          <a:endParaRPr lang="en-US"/>
        </a:p>
      </dgm:t>
    </dgm:pt>
    <dgm:pt modelId="{50A25A56-CEA1-40EB-822C-18475EA4B47A}" type="parTrans" cxnId="{9A40B199-C1E6-4AA6-9486-07915ED7CAE7}">
      <dgm:prSet/>
      <dgm:spPr/>
      <dgm:t>
        <a:bodyPr/>
        <a:lstStyle/>
        <a:p>
          <a:endParaRPr lang="en-US"/>
        </a:p>
      </dgm:t>
    </dgm:pt>
    <dgm:pt modelId="{5DD0A7D4-5781-4819-AF33-C5CE25A2D297}">
      <dgm:prSet phldrT="[Text]" custT="1"/>
      <dgm:spPr/>
      <dgm:t>
        <a:bodyPr lIns="73152" tIns="274320" rIns="73152"/>
        <a:lstStyle/>
        <a:p>
          <a:pPr algn="l"/>
          <a:r>
            <a:rPr lang="en-US" altLang="en-US" sz="1800" b="1" u="sng" dirty="0" smtClean="0">
              <a:latin typeface="微軟正黑體" panose="020B0604030504040204" charset="-120"/>
              <a:ea typeface="微軟正黑體" panose="020B0604030504040204" charset="-120"/>
            </a:rPr>
            <a:t>DALIAO HISTORICAL HOUSE</a:t>
          </a:r>
        </a:p>
        <a:p>
          <a:pPr algn="l"/>
          <a:r>
            <a:rPr lang="en-US" altLang="zh-TW" sz="1800" dirty="0" smtClean="0">
              <a:latin typeface="+mn-ea"/>
              <a:ea typeface="+mn-ea"/>
            </a:rPr>
            <a:t>Area:3 ha</a:t>
          </a:r>
          <a:endParaRPr lang="en-US" sz="1800" dirty="0">
            <a:latin typeface="微軟正黑體" panose="020B0604030504040204" charset="-120"/>
            <a:ea typeface="微軟正黑體" panose="020B0604030504040204" charset="-120"/>
          </a:endParaRPr>
        </a:p>
      </dgm:t>
    </dgm:pt>
    <dgm:pt modelId="{FD53903F-8A86-4D24-917A-36748269F973}" type="sibTrans" cxnId="{7417CC53-98FE-43F4-BF56-8508FB7DA803}">
      <dgm:prSet/>
      <dgm:spPr/>
      <dgm:t>
        <a:bodyPr/>
        <a:lstStyle/>
        <a:p>
          <a:endParaRPr lang="en-US"/>
        </a:p>
      </dgm:t>
    </dgm:pt>
    <dgm:pt modelId="{05B7C26E-C389-4346-849B-05526EF2C457}" type="parTrans" cxnId="{7417CC53-98FE-43F4-BF56-8508FB7DA803}">
      <dgm:prSet/>
      <dgm:spPr/>
      <dgm:t>
        <a:bodyPr/>
        <a:lstStyle/>
        <a:p>
          <a:endParaRPr lang="en-US"/>
        </a:p>
      </dgm:t>
    </dgm:pt>
    <dgm:pt modelId="{C20F2834-7A4B-463C-ABDE-12FFE93933A3}">
      <dgm:prSet phldrT="[Text]" custT="1"/>
      <dgm:spPr/>
      <dgm:t>
        <a:bodyPr lIns="73152" tIns="274320" rIns="73152"/>
        <a:lstStyle/>
        <a:p>
          <a:pPr algn="l"/>
          <a:r>
            <a:rPr lang="en-US" altLang="zh-TW" sz="1800" b="1" u="sng" dirty="0" smtClean="0">
              <a:latin typeface="微軟正黑體" panose="020B0604030504040204" charset="-120"/>
              <a:ea typeface="微軟正黑體" panose="020B0604030504040204" charset="-120"/>
            </a:rPr>
            <a:t>ANTIQUE ASSAM TEA FARM</a:t>
          </a:r>
        </a:p>
        <a:p>
          <a:pPr algn="l"/>
          <a:r>
            <a:rPr lang="en-US" altLang="zh-TW" sz="1800" dirty="0" smtClean="0">
              <a:latin typeface="微軟正黑體" panose="020B0604030504040204" charset="-120"/>
              <a:ea typeface="微軟正黑體" panose="020B0604030504040204" charset="-120"/>
            </a:rPr>
            <a:t>Area:21 ha</a:t>
          </a:r>
          <a:endParaRPr lang="en-US" sz="1800" dirty="0">
            <a:latin typeface="微軟正黑體" panose="020B0604030504040204" charset="-120"/>
            <a:ea typeface="微軟正黑體" panose="020B0604030504040204" charset="-120"/>
          </a:endParaRPr>
        </a:p>
      </dgm:t>
    </dgm:pt>
    <dgm:pt modelId="{CAE5F0D1-5C6A-4BF8-ACC0-DB67084C99C7}" type="sibTrans" cxnId="{4C839C11-576D-4F8B-A506-F28B1DFFF881}">
      <dgm:prSet/>
      <dgm:spPr/>
      <dgm:t>
        <a:bodyPr/>
        <a:lstStyle/>
        <a:p>
          <a:endParaRPr lang="en-US"/>
        </a:p>
      </dgm:t>
    </dgm:pt>
    <dgm:pt modelId="{BCFE97E8-F389-4CB9-AF67-54F99688D24C}" type="parTrans" cxnId="{4C839C11-576D-4F8B-A506-F28B1DFFF881}">
      <dgm:prSet/>
      <dgm:spPr/>
      <dgm:t>
        <a:bodyPr/>
        <a:lstStyle/>
        <a:p>
          <a:endParaRPr lang="en-US"/>
        </a:p>
      </dgm:t>
    </dgm:pt>
    <dgm:pt modelId="{C7115F45-B180-4983-B201-B7EDBC8D43E2}">
      <dgm:prSet phldrT="[Text]" custT="1"/>
      <dgm:spPr/>
      <dgm:t>
        <a:bodyPr lIns="73152" tIns="274320" rIns="73152"/>
        <a:lstStyle/>
        <a:p>
          <a:pPr algn="l"/>
          <a:r>
            <a:rPr lang="en-US" altLang="zh-TW" sz="1800" b="1" u="sng" dirty="0" smtClean="0">
              <a:latin typeface="微軟正黑體" panose="020B0604030504040204" charset="-120"/>
              <a:ea typeface="微軟正黑體" panose="020B0604030504040204" charset="-120"/>
            </a:rPr>
            <a:t>LUGAO COFFEE GARDEN</a:t>
          </a:r>
        </a:p>
        <a:p>
          <a:pPr algn="l"/>
          <a:r>
            <a:rPr lang="en-US" altLang="zh-TW" sz="1800" dirty="0" smtClean="0">
              <a:latin typeface="+mn-ea"/>
              <a:ea typeface="+mn-ea"/>
            </a:rPr>
            <a:t>Area:5 ha       (Tea garden </a:t>
          </a:r>
          <a:r>
            <a:rPr lang="en-US" altLang="zh-TW" sz="1800" dirty="0" err="1" smtClean="0">
              <a:latin typeface="+mn-ea"/>
              <a:ea typeface="+mn-ea"/>
            </a:rPr>
            <a:t>Approx</a:t>
          </a:r>
          <a:r>
            <a:rPr lang="en-US" altLang="zh-TW" sz="1800" dirty="0" smtClean="0">
              <a:latin typeface="+mn-ea"/>
              <a:ea typeface="+mn-ea"/>
            </a:rPr>
            <a:t> 2.5 ha</a:t>
          </a:r>
          <a:endParaRPr lang="en-US" sz="1600" b="1" u="sng" dirty="0">
            <a:latin typeface="微軟正黑體" panose="020B0604030504040204" charset="-120"/>
            <a:ea typeface="微軟正黑體" panose="020B0604030504040204" charset="-120"/>
          </a:endParaRPr>
        </a:p>
      </dgm:t>
    </dgm:pt>
    <dgm:pt modelId="{9E9D0EB8-D522-4850-83A5-B4154458CA0E}" type="parTrans" cxnId="{E76555F1-5586-4FAE-91FA-207A2BABF515}">
      <dgm:prSet/>
      <dgm:spPr/>
      <dgm:t>
        <a:bodyPr/>
        <a:lstStyle/>
        <a:p>
          <a:endParaRPr lang="zh-TW" altLang="en-US"/>
        </a:p>
      </dgm:t>
    </dgm:pt>
    <dgm:pt modelId="{2292D855-27EE-48E6-B4CE-9F467EB66576}" type="sibTrans" cxnId="{E76555F1-5586-4FAE-91FA-207A2BABF515}">
      <dgm:prSet/>
      <dgm:spPr/>
      <dgm:t>
        <a:bodyPr/>
        <a:lstStyle/>
        <a:p>
          <a:endParaRPr lang="zh-TW" altLang="en-US"/>
        </a:p>
      </dgm:t>
    </dgm:pt>
    <dgm:pt modelId="{9E4DC8AD-1AC7-4E53-B32C-25202AFDB195}" type="pres">
      <dgm:prSet presAssocID="{AA690160-D328-4B69-A035-90D3C82FA0A6}" presName="Name0" presStyleCnt="0">
        <dgm:presLayoutVars>
          <dgm:dir/>
          <dgm:resizeHandles val="exact"/>
        </dgm:presLayoutVars>
      </dgm:prSet>
      <dgm:spPr/>
    </dgm:pt>
    <dgm:pt modelId="{ACBF4AF3-FAB8-444C-81AB-52C89640E279}" type="pres">
      <dgm:prSet presAssocID="{AA690160-D328-4B69-A035-90D3C82FA0A6}" presName="bkgdShp" presStyleLbl="alignAccFollowNode1" presStyleIdx="0" presStyleCnt="1"/>
      <dgm:spPr>
        <a:solidFill>
          <a:schemeClr val="accent6">
            <a:lumMod val="40000"/>
            <a:lumOff val="60000"/>
            <a:alpha val="89804"/>
          </a:schemeClr>
        </a:solidFill>
      </dgm:spPr>
    </dgm:pt>
    <dgm:pt modelId="{78248EF9-FFBB-4EB0-94C4-16A1D0A1A170}" type="pres">
      <dgm:prSet presAssocID="{AA690160-D328-4B69-A035-90D3C82FA0A6}" presName="linComp" presStyleCnt="0"/>
      <dgm:spPr/>
    </dgm:pt>
    <dgm:pt modelId="{CC8831C0-DF59-484B-83B2-A708366B3EB6}" type="pres">
      <dgm:prSet presAssocID="{476E4177-EF8D-419E-AB8A-93E66CC82482}" presName="compNode" presStyleCnt="0"/>
      <dgm:spPr/>
    </dgm:pt>
    <dgm:pt modelId="{2572025E-E8B8-4F94-94D0-DC22D7F762FB}" type="pres">
      <dgm:prSet presAssocID="{476E4177-EF8D-419E-AB8A-93E66CC82482}" presName="node" presStyleLbl="node1" presStyleIdx="0" presStyleCnt="6" custScaleX="97426" custLinFactNeighborX="-8746" custLinFactNeighborY="-185">
        <dgm:presLayoutVars>
          <dgm:bulletEnabled val="1"/>
        </dgm:presLayoutVars>
      </dgm:prSet>
      <dgm:spPr/>
      <dgm:t>
        <a:bodyPr/>
        <a:lstStyle/>
        <a:p>
          <a:endParaRPr lang="zh-TW" altLang="en-US"/>
        </a:p>
      </dgm:t>
    </dgm:pt>
    <dgm:pt modelId="{2E2B4276-DB06-4C66-80FF-919CDE10A5FE}" type="pres">
      <dgm:prSet presAssocID="{476E4177-EF8D-419E-AB8A-93E66CC82482}" presName="invisiNode" presStyleLbl="node1" presStyleIdx="0" presStyleCnt="6"/>
      <dgm:spPr/>
    </dgm:pt>
    <dgm:pt modelId="{C43EB61A-2E04-409F-8F87-79F190ED3CE0}" type="pres">
      <dgm:prSet presAssocID="{476E4177-EF8D-419E-AB8A-93E66CC82482}" presName="imagNode" presStyleLbl="fgImgPlace1" presStyleIdx="0" presStyleCnt="6" custLinFactNeighborX="-7144" custLinFactNeighborY="-654"/>
      <dgm:spPr>
        <a:blipFill rotWithShape="1">
          <a:blip xmlns:r="http://schemas.openxmlformats.org/officeDocument/2006/relationships" r:embed="rId1"/>
          <a:stretch>
            <a:fillRect/>
          </a:stretch>
        </a:blipFill>
      </dgm:spPr>
    </dgm:pt>
    <dgm:pt modelId="{3DB5F289-A8C3-40D5-8393-8636D9BFFD29}" type="pres">
      <dgm:prSet presAssocID="{A91F7A1B-DD1E-4B26-839C-2A5EF0A403AD}" presName="sibTrans" presStyleLbl="sibTrans2D1" presStyleIdx="0" presStyleCnt="0"/>
      <dgm:spPr/>
      <dgm:t>
        <a:bodyPr/>
        <a:lstStyle/>
        <a:p>
          <a:endParaRPr lang="zh-TW" altLang="en-US"/>
        </a:p>
      </dgm:t>
    </dgm:pt>
    <dgm:pt modelId="{0C509E44-86D3-42D8-94FF-9B9788BAB857}" type="pres">
      <dgm:prSet presAssocID="{5DD0A7D4-5781-4819-AF33-C5CE25A2D297}" presName="compNode" presStyleCnt="0"/>
      <dgm:spPr/>
    </dgm:pt>
    <dgm:pt modelId="{E4B0666F-2CF1-4C21-A251-46E6EBFF7C1D}" type="pres">
      <dgm:prSet presAssocID="{5DD0A7D4-5781-4819-AF33-C5CE25A2D297}" presName="node" presStyleLbl="node1" presStyleIdx="1" presStyleCnt="6" custLinFactNeighborX="-6136" custLinFactNeighborY="-185">
        <dgm:presLayoutVars>
          <dgm:bulletEnabled val="1"/>
        </dgm:presLayoutVars>
      </dgm:prSet>
      <dgm:spPr/>
      <dgm:t>
        <a:bodyPr/>
        <a:lstStyle/>
        <a:p>
          <a:endParaRPr lang="zh-TW" altLang="en-US"/>
        </a:p>
      </dgm:t>
    </dgm:pt>
    <dgm:pt modelId="{BBFA0B92-8C45-4EAA-A200-A78384D846A7}" type="pres">
      <dgm:prSet presAssocID="{5DD0A7D4-5781-4819-AF33-C5CE25A2D297}" presName="invisiNode" presStyleLbl="node1" presStyleIdx="1" presStyleCnt="6"/>
      <dgm:spPr/>
    </dgm:pt>
    <dgm:pt modelId="{BF646D7A-C7D0-4489-A68F-61F32B7DB0C6}" type="pres">
      <dgm:prSet presAssocID="{5DD0A7D4-5781-4819-AF33-C5CE25A2D297}" presName="imagNode" presStyleLbl="fgImgPlace1" presStyleIdx="1" presStyleCnt="6" custLinFactNeighborX="-6136" custLinFactNeighborY="-65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9000" r="-9000"/>
          </a:stretch>
        </a:blipFill>
      </dgm:spPr>
    </dgm:pt>
    <dgm:pt modelId="{CAAEED2F-AC44-4514-84C2-160FDC42F579}" type="pres">
      <dgm:prSet presAssocID="{FD53903F-8A86-4D24-917A-36748269F973}" presName="sibTrans" presStyleLbl="sibTrans2D1" presStyleIdx="0" presStyleCnt="0"/>
      <dgm:spPr/>
      <dgm:t>
        <a:bodyPr/>
        <a:lstStyle/>
        <a:p>
          <a:endParaRPr lang="zh-TW" altLang="en-US"/>
        </a:p>
      </dgm:t>
    </dgm:pt>
    <dgm:pt modelId="{3617A269-0CD9-4948-9932-FA1AD12DE27E}" type="pres">
      <dgm:prSet presAssocID="{77AF15ED-F058-4A0B-B979-9880C6062DF0}" presName="compNode" presStyleCnt="0"/>
      <dgm:spPr/>
    </dgm:pt>
    <dgm:pt modelId="{5284ED54-4761-44DA-8086-D5FD397A1C95}" type="pres">
      <dgm:prSet presAssocID="{77AF15ED-F058-4A0B-B979-9880C6062DF0}" presName="node" presStyleLbl="node1" presStyleIdx="2" presStyleCnt="6" custLinFactNeighborX="-8889" custLinFactNeighborY="-185">
        <dgm:presLayoutVars>
          <dgm:bulletEnabled val="1"/>
        </dgm:presLayoutVars>
      </dgm:prSet>
      <dgm:spPr/>
      <dgm:t>
        <a:bodyPr/>
        <a:lstStyle/>
        <a:p>
          <a:endParaRPr lang="zh-TW" altLang="en-US"/>
        </a:p>
      </dgm:t>
    </dgm:pt>
    <dgm:pt modelId="{9666B65F-B8AB-44AD-8F33-AF566667E781}" type="pres">
      <dgm:prSet presAssocID="{77AF15ED-F058-4A0B-B979-9880C6062DF0}" presName="invisiNode" presStyleLbl="node1" presStyleIdx="2" presStyleCnt="6"/>
      <dgm:spPr/>
    </dgm:pt>
    <dgm:pt modelId="{41BC1ABA-1F87-4B1E-94EC-41724CD12655}" type="pres">
      <dgm:prSet presAssocID="{77AF15ED-F058-4A0B-B979-9880C6062DF0}" presName="imagNode" presStyleLbl="fgImgPlace1" presStyleIdx="2" presStyleCnt="6" custLinFactNeighborX="-3527" custLinFactNeighborY="-65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41000" r="-41000"/>
          </a:stretch>
        </a:blipFill>
      </dgm:spPr>
    </dgm:pt>
    <dgm:pt modelId="{A9D6457D-CBBF-4A28-8C38-C3F75EA43CF1}" type="pres">
      <dgm:prSet presAssocID="{E3B236AA-E864-46E4-BC91-F2D73633FEA4}" presName="sibTrans" presStyleLbl="sibTrans2D1" presStyleIdx="0" presStyleCnt="0"/>
      <dgm:spPr/>
      <dgm:t>
        <a:bodyPr/>
        <a:lstStyle/>
        <a:p>
          <a:endParaRPr lang="zh-TW" altLang="en-US"/>
        </a:p>
      </dgm:t>
    </dgm:pt>
    <dgm:pt modelId="{CDFA4098-C274-4C84-9513-F0698696D98A}" type="pres">
      <dgm:prSet presAssocID="{5DF8D196-4D3D-4940-9F32-682169997D7A}" presName="compNode" presStyleCnt="0"/>
      <dgm:spPr/>
    </dgm:pt>
    <dgm:pt modelId="{87B5BDBA-3C7A-41F1-8C33-F13937A84B36}" type="pres">
      <dgm:prSet presAssocID="{5DF8D196-4D3D-4940-9F32-682169997D7A}" presName="node" presStyleLbl="node1" presStyleIdx="3" presStyleCnt="6" custLinFactNeighborX="-4092" custLinFactNeighborY="-185">
        <dgm:presLayoutVars>
          <dgm:bulletEnabled val="1"/>
        </dgm:presLayoutVars>
      </dgm:prSet>
      <dgm:spPr/>
      <dgm:t>
        <a:bodyPr/>
        <a:lstStyle/>
        <a:p>
          <a:endParaRPr lang="zh-TW" altLang="en-US"/>
        </a:p>
      </dgm:t>
    </dgm:pt>
    <dgm:pt modelId="{928528D1-DD5F-4687-9BFE-878C43D23D5D}" type="pres">
      <dgm:prSet presAssocID="{5DF8D196-4D3D-4940-9F32-682169997D7A}" presName="invisiNode" presStyleLbl="node1" presStyleIdx="3" presStyleCnt="6"/>
      <dgm:spPr/>
    </dgm:pt>
    <dgm:pt modelId="{D88C7409-AB93-4FE3-A61D-F51EE8A4B008}" type="pres">
      <dgm:prSet presAssocID="{5DF8D196-4D3D-4940-9F32-682169997D7A}" presName="imagNode" presStyleLbl="fgImgPlace1" presStyleIdx="3" presStyleCnt="6" custLinFactNeighborX="-4647" custLinFactNeighborY="-654"/>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11000" r="-11000"/>
          </a:stretch>
        </a:blipFill>
      </dgm:spPr>
    </dgm:pt>
    <dgm:pt modelId="{CA6E58D0-F06D-4082-9183-0F2955E6C631}" type="pres">
      <dgm:prSet presAssocID="{90C1E242-23BD-452C-B222-DCFA2D4DAE3B}" presName="sibTrans" presStyleLbl="sibTrans2D1" presStyleIdx="0" presStyleCnt="0"/>
      <dgm:spPr/>
      <dgm:t>
        <a:bodyPr/>
        <a:lstStyle/>
        <a:p>
          <a:endParaRPr lang="zh-TW" altLang="en-US"/>
        </a:p>
      </dgm:t>
    </dgm:pt>
    <dgm:pt modelId="{8AC8F713-1879-4B70-BB31-C5C195E24471}" type="pres">
      <dgm:prSet presAssocID="{C20F2834-7A4B-463C-ABDE-12FFE93933A3}" presName="compNode" presStyleCnt="0"/>
      <dgm:spPr/>
    </dgm:pt>
    <dgm:pt modelId="{9B706799-997B-4F74-B652-58B58A51EA58}" type="pres">
      <dgm:prSet presAssocID="{C20F2834-7A4B-463C-ABDE-12FFE93933A3}" presName="node" presStyleLbl="node1" presStyleIdx="4" presStyleCnt="6" custLinFactNeighborX="-5526" custLinFactNeighborY="-185">
        <dgm:presLayoutVars>
          <dgm:bulletEnabled val="1"/>
        </dgm:presLayoutVars>
      </dgm:prSet>
      <dgm:spPr/>
      <dgm:t>
        <a:bodyPr/>
        <a:lstStyle/>
        <a:p>
          <a:endParaRPr lang="zh-TW" altLang="en-US"/>
        </a:p>
      </dgm:t>
    </dgm:pt>
    <dgm:pt modelId="{AF8C36F4-A127-4733-8CAC-70994BB842F2}" type="pres">
      <dgm:prSet presAssocID="{C20F2834-7A4B-463C-ABDE-12FFE93933A3}" presName="invisiNode" presStyleLbl="node1" presStyleIdx="4" presStyleCnt="6"/>
      <dgm:spPr/>
    </dgm:pt>
    <dgm:pt modelId="{B68F94D2-D73D-420A-802B-DFDC9BE4ED4C}" type="pres">
      <dgm:prSet presAssocID="{C20F2834-7A4B-463C-ABDE-12FFE93933A3}" presName="imagNode" presStyleLbl="fgImgPlace1" presStyleIdx="4" presStyleCnt="6" custScaleX="103711" custScaleY="101308"/>
      <dgm:spPr>
        <a:blipFill rotWithShape="1">
          <a:blip xmlns:r="http://schemas.openxmlformats.org/officeDocument/2006/relationships" r:embed="rId5"/>
          <a:stretch>
            <a:fillRect/>
          </a:stretch>
        </a:blipFill>
      </dgm:spPr>
    </dgm:pt>
    <dgm:pt modelId="{457BDABD-B109-4E53-BAC6-96C6F4E0F45A}" type="pres">
      <dgm:prSet presAssocID="{CAE5F0D1-5C6A-4BF8-ACC0-DB67084C99C7}" presName="sibTrans" presStyleLbl="sibTrans2D1" presStyleIdx="0" presStyleCnt="0"/>
      <dgm:spPr/>
      <dgm:t>
        <a:bodyPr/>
        <a:lstStyle/>
        <a:p>
          <a:endParaRPr lang="zh-TW" altLang="en-US"/>
        </a:p>
      </dgm:t>
    </dgm:pt>
    <dgm:pt modelId="{191E0DA2-ACC1-479A-BA90-E0F34769FD2D}" type="pres">
      <dgm:prSet presAssocID="{C7115F45-B180-4983-B201-B7EDBC8D43E2}" presName="compNode" presStyleCnt="0"/>
      <dgm:spPr/>
    </dgm:pt>
    <dgm:pt modelId="{EF3F7C62-47D4-4DE1-98D1-68F2C3B86012}" type="pres">
      <dgm:prSet presAssocID="{C7115F45-B180-4983-B201-B7EDBC8D43E2}" presName="node" presStyleLbl="node1" presStyleIdx="5" presStyleCnt="6" custScaleX="117498" custLinFactNeighborX="590" custLinFactNeighborY="-185">
        <dgm:presLayoutVars>
          <dgm:bulletEnabled val="1"/>
        </dgm:presLayoutVars>
      </dgm:prSet>
      <dgm:spPr/>
      <dgm:t>
        <a:bodyPr/>
        <a:lstStyle/>
        <a:p>
          <a:endParaRPr lang="zh-TW" altLang="en-US"/>
        </a:p>
      </dgm:t>
    </dgm:pt>
    <dgm:pt modelId="{EB820623-C704-4D26-AA35-46CB1B41EAFB}" type="pres">
      <dgm:prSet presAssocID="{C7115F45-B180-4983-B201-B7EDBC8D43E2}" presName="invisiNode" presStyleLbl="node1" presStyleIdx="5" presStyleCnt="6"/>
      <dgm:spPr/>
    </dgm:pt>
    <dgm:pt modelId="{77F89A3E-46B5-432D-9106-F156E94CED82}" type="pres">
      <dgm:prSet presAssocID="{C7115F45-B180-4983-B201-B7EDBC8D43E2}" presName="imagNode" presStyleLbl="fgImgPlace1" presStyleIdx="5" presStyleCnt="6" custScaleY="101308"/>
      <dgm:spPr>
        <a:blipFill rotWithShape="1">
          <a:blip xmlns:r="http://schemas.openxmlformats.org/officeDocument/2006/relationships" r:embed="rId6"/>
          <a:stretch>
            <a:fillRect/>
          </a:stretch>
        </a:blipFill>
      </dgm:spPr>
    </dgm:pt>
  </dgm:ptLst>
  <dgm:cxnLst>
    <dgm:cxn modelId="{B9B85342-AC50-4E97-8E9E-2FD870B1E881}" srcId="{AA690160-D328-4B69-A035-90D3C82FA0A6}" destId="{5DF8D196-4D3D-4940-9F32-682169997D7A}" srcOrd="3" destOrd="0" parTransId="{51CE1848-AB2A-4E28-8CF5-8442E546E0C5}" sibTransId="{90C1E242-23BD-452C-B222-DCFA2D4DAE3B}"/>
    <dgm:cxn modelId="{7FBAE3D9-519B-4DFF-AAF8-A61829FADC37}" type="presOf" srcId="{CAE5F0D1-5C6A-4BF8-ACC0-DB67084C99C7}" destId="{457BDABD-B109-4E53-BAC6-96C6F4E0F45A}" srcOrd="0" destOrd="0" presId="urn:microsoft.com/office/officeart/2005/8/layout/pList2#1"/>
    <dgm:cxn modelId="{64A48737-103B-45EB-A32A-321CABCC7DA9}" type="presOf" srcId="{C20F2834-7A4B-463C-ABDE-12FFE93933A3}" destId="{9B706799-997B-4F74-B652-58B58A51EA58}" srcOrd="0" destOrd="0" presId="urn:microsoft.com/office/officeart/2005/8/layout/pList2#1"/>
    <dgm:cxn modelId="{7804634F-CEC3-4C50-91ED-B2D818A1DF50}" type="presOf" srcId="{5DF8D196-4D3D-4940-9F32-682169997D7A}" destId="{87B5BDBA-3C7A-41F1-8C33-F13937A84B36}" srcOrd="0" destOrd="0" presId="urn:microsoft.com/office/officeart/2005/8/layout/pList2#1"/>
    <dgm:cxn modelId="{A4DB71B9-06B8-4F62-9F56-4C9ED2EEB015}" type="presOf" srcId="{77AF15ED-F058-4A0B-B979-9880C6062DF0}" destId="{5284ED54-4761-44DA-8086-D5FD397A1C95}" srcOrd="0" destOrd="0" presId="urn:microsoft.com/office/officeart/2005/8/layout/pList2#1"/>
    <dgm:cxn modelId="{5B13E991-EAF6-45FE-850A-16D82119E868}" type="presOf" srcId="{A91F7A1B-DD1E-4B26-839C-2A5EF0A403AD}" destId="{3DB5F289-A8C3-40D5-8393-8636D9BFFD29}" srcOrd="0" destOrd="0" presId="urn:microsoft.com/office/officeart/2005/8/layout/pList2#1"/>
    <dgm:cxn modelId="{4C839C11-576D-4F8B-A506-F28B1DFFF881}" srcId="{AA690160-D328-4B69-A035-90D3C82FA0A6}" destId="{C20F2834-7A4B-463C-ABDE-12FFE93933A3}" srcOrd="4" destOrd="0" parTransId="{BCFE97E8-F389-4CB9-AF67-54F99688D24C}" sibTransId="{CAE5F0D1-5C6A-4BF8-ACC0-DB67084C99C7}"/>
    <dgm:cxn modelId="{7417CC53-98FE-43F4-BF56-8508FB7DA803}" srcId="{AA690160-D328-4B69-A035-90D3C82FA0A6}" destId="{5DD0A7D4-5781-4819-AF33-C5CE25A2D297}" srcOrd="1" destOrd="0" parTransId="{05B7C26E-C389-4346-849B-05526EF2C457}" sibTransId="{FD53903F-8A86-4D24-917A-36748269F973}"/>
    <dgm:cxn modelId="{9995E99A-D3D2-49FE-BA81-7761E2930EC6}" type="presOf" srcId="{E3B236AA-E864-46E4-BC91-F2D73633FEA4}" destId="{A9D6457D-CBBF-4A28-8C38-C3F75EA43CF1}" srcOrd="0" destOrd="0" presId="urn:microsoft.com/office/officeart/2005/8/layout/pList2#1"/>
    <dgm:cxn modelId="{68CE3F3A-1DC8-4879-AEB9-EC95C7B3A3A0}" type="presOf" srcId="{90C1E242-23BD-452C-B222-DCFA2D4DAE3B}" destId="{CA6E58D0-F06D-4082-9183-0F2955E6C631}" srcOrd="0" destOrd="0" presId="urn:microsoft.com/office/officeart/2005/8/layout/pList2#1"/>
    <dgm:cxn modelId="{E89C488A-FBE0-4B7F-9E15-FE38FEA59E08}" type="presOf" srcId="{5DD0A7D4-5781-4819-AF33-C5CE25A2D297}" destId="{E4B0666F-2CF1-4C21-A251-46E6EBFF7C1D}" srcOrd="0" destOrd="0" presId="urn:microsoft.com/office/officeart/2005/8/layout/pList2#1"/>
    <dgm:cxn modelId="{092D8737-3CD8-4756-81D7-BA2D3C1A70C1}" type="presOf" srcId="{AA690160-D328-4B69-A035-90D3C82FA0A6}" destId="{9E4DC8AD-1AC7-4E53-B32C-25202AFDB195}" srcOrd="0" destOrd="0" presId="urn:microsoft.com/office/officeart/2005/8/layout/pList2#1"/>
    <dgm:cxn modelId="{E76555F1-5586-4FAE-91FA-207A2BABF515}" srcId="{AA690160-D328-4B69-A035-90D3C82FA0A6}" destId="{C7115F45-B180-4983-B201-B7EDBC8D43E2}" srcOrd="5" destOrd="0" parTransId="{9E9D0EB8-D522-4850-83A5-B4154458CA0E}" sibTransId="{2292D855-27EE-48E6-B4CE-9F467EB66576}"/>
    <dgm:cxn modelId="{9A40B199-C1E6-4AA6-9486-07915ED7CAE7}" srcId="{AA690160-D328-4B69-A035-90D3C82FA0A6}" destId="{476E4177-EF8D-419E-AB8A-93E66CC82482}" srcOrd="0" destOrd="0" parTransId="{50A25A56-CEA1-40EB-822C-18475EA4B47A}" sibTransId="{A91F7A1B-DD1E-4B26-839C-2A5EF0A403AD}"/>
    <dgm:cxn modelId="{4A80E797-ED3E-43E9-8E36-54C05D2F007F}" type="presOf" srcId="{FD53903F-8A86-4D24-917A-36748269F973}" destId="{CAAEED2F-AC44-4514-84C2-160FDC42F579}" srcOrd="0" destOrd="0" presId="urn:microsoft.com/office/officeart/2005/8/layout/pList2#1"/>
    <dgm:cxn modelId="{C77058EC-C9CB-417E-8CED-852CF3E8D310}" type="presOf" srcId="{476E4177-EF8D-419E-AB8A-93E66CC82482}" destId="{2572025E-E8B8-4F94-94D0-DC22D7F762FB}" srcOrd="0" destOrd="0" presId="urn:microsoft.com/office/officeart/2005/8/layout/pList2#1"/>
    <dgm:cxn modelId="{04E73EA8-5176-4EED-A93B-47CFD688C87D}" type="presOf" srcId="{C7115F45-B180-4983-B201-B7EDBC8D43E2}" destId="{EF3F7C62-47D4-4DE1-98D1-68F2C3B86012}" srcOrd="0" destOrd="0" presId="urn:microsoft.com/office/officeart/2005/8/layout/pList2#1"/>
    <dgm:cxn modelId="{CD3B69F4-72CF-49E2-8926-8FD63E771977}" srcId="{AA690160-D328-4B69-A035-90D3C82FA0A6}" destId="{77AF15ED-F058-4A0B-B979-9880C6062DF0}" srcOrd="2" destOrd="0" parTransId="{0DF2CDB2-0880-4047-8447-A17EAE7580E4}" sibTransId="{E3B236AA-E864-46E4-BC91-F2D73633FEA4}"/>
    <dgm:cxn modelId="{83A6A5AF-0066-4DD4-857E-BEF9A891B8F7}" type="presParOf" srcId="{9E4DC8AD-1AC7-4E53-B32C-25202AFDB195}" destId="{ACBF4AF3-FAB8-444C-81AB-52C89640E279}" srcOrd="0" destOrd="0" presId="urn:microsoft.com/office/officeart/2005/8/layout/pList2#1"/>
    <dgm:cxn modelId="{1275FA18-D9A8-490A-B853-54C34BE5B06A}" type="presParOf" srcId="{9E4DC8AD-1AC7-4E53-B32C-25202AFDB195}" destId="{78248EF9-FFBB-4EB0-94C4-16A1D0A1A170}" srcOrd="1" destOrd="0" presId="urn:microsoft.com/office/officeart/2005/8/layout/pList2#1"/>
    <dgm:cxn modelId="{56D8CCB8-F452-4229-A862-3851952831FC}" type="presParOf" srcId="{78248EF9-FFBB-4EB0-94C4-16A1D0A1A170}" destId="{CC8831C0-DF59-484B-83B2-A708366B3EB6}" srcOrd="0" destOrd="0" presId="urn:microsoft.com/office/officeart/2005/8/layout/pList2#1"/>
    <dgm:cxn modelId="{4F66DCDB-7B8F-4A01-BC88-C28FAE12EFE5}" type="presParOf" srcId="{CC8831C0-DF59-484B-83B2-A708366B3EB6}" destId="{2572025E-E8B8-4F94-94D0-DC22D7F762FB}" srcOrd="0" destOrd="0" presId="urn:microsoft.com/office/officeart/2005/8/layout/pList2#1"/>
    <dgm:cxn modelId="{0245DB0F-F32D-4413-B9F0-4FAF5E13C10D}" type="presParOf" srcId="{CC8831C0-DF59-484B-83B2-A708366B3EB6}" destId="{2E2B4276-DB06-4C66-80FF-919CDE10A5FE}" srcOrd="1" destOrd="0" presId="urn:microsoft.com/office/officeart/2005/8/layout/pList2#1"/>
    <dgm:cxn modelId="{6586279D-B1AA-429B-A1AA-C83A34B47866}" type="presParOf" srcId="{CC8831C0-DF59-484B-83B2-A708366B3EB6}" destId="{C43EB61A-2E04-409F-8F87-79F190ED3CE0}" srcOrd="2" destOrd="0" presId="urn:microsoft.com/office/officeart/2005/8/layout/pList2#1"/>
    <dgm:cxn modelId="{F4E98B6E-2261-4BFE-8C3A-C901707FBF5F}" type="presParOf" srcId="{78248EF9-FFBB-4EB0-94C4-16A1D0A1A170}" destId="{3DB5F289-A8C3-40D5-8393-8636D9BFFD29}" srcOrd="1" destOrd="0" presId="urn:microsoft.com/office/officeart/2005/8/layout/pList2#1"/>
    <dgm:cxn modelId="{6F777843-637C-41F7-B7F9-4E97ED72847D}" type="presParOf" srcId="{78248EF9-FFBB-4EB0-94C4-16A1D0A1A170}" destId="{0C509E44-86D3-42D8-94FF-9B9788BAB857}" srcOrd="2" destOrd="0" presId="urn:microsoft.com/office/officeart/2005/8/layout/pList2#1"/>
    <dgm:cxn modelId="{BAC4C724-ECA7-4D84-BB0C-6792E815B1A4}" type="presParOf" srcId="{0C509E44-86D3-42D8-94FF-9B9788BAB857}" destId="{E4B0666F-2CF1-4C21-A251-46E6EBFF7C1D}" srcOrd="0" destOrd="0" presId="urn:microsoft.com/office/officeart/2005/8/layout/pList2#1"/>
    <dgm:cxn modelId="{83592963-DB9F-46F7-B9BA-023C5531DF0F}" type="presParOf" srcId="{0C509E44-86D3-42D8-94FF-9B9788BAB857}" destId="{BBFA0B92-8C45-4EAA-A200-A78384D846A7}" srcOrd="1" destOrd="0" presId="urn:microsoft.com/office/officeart/2005/8/layout/pList2#1"/>
    <dgm:cxn modelId="{EA4F0CEB-4BCA-4CDD-BCCD-859208CF67B7}" type="presParOf" srcId="{0C509E44-86D3-42D8-94FF-9B9788BAB857}" destId="{BF646D7A-C7D0-4489-A68F-61F32B7DB0C6}" srcOrd="2" destOrd="0" presId="urn:microsoft.com/office/officeart/2005/8/layout/pList2#1"/>
    <dgm:cxn modelId="{FA58176D-99A5-4365-B094-70784CB7938C}" type="presParOf" srcId="{78248EF9-FFBB-4EB0-94C4-16A1D0A1A170}" destId="{CAAEED2F-AC44-4514-84C2-160FDC42F579}" srcOrd="3" destOrd="0" presId="urn:microsoft.com/office/officeart/2005/8/layout/pList2#1"/>
    <dgm:cxn modelId="{E16DFC27-E181-4950-B39E-505ED5480DCF}" type="presParOf" srcId="{78248EF9-FFBB-4EB0-94C4-16A1D0A1A170}" destId="{3617A269-0CD9-4948-9932-FA1AD12DE27E}" srcOrd="4" destOrd="0" presId="urn:microsoft.com/office/officeart/2005/8/layout/pList2#1"/>
    <dgm:cxn modelId="{DC5F3808-4E03-4E8E-BBAB-F9A30AA5BD65}" type="presParOf" srcId="{3617A269-0CD9-4948-9932-FA1AD12DE27E}" destId="{5284ED54-4761-44DA-8086-D5FD397A1C95}" srcOrd="0" destOrd="0" presId="urn:microsoft.com/office/officeart/2005/8/layout/pList2#1"/>
    <dgm:cxn modelId="{BCEC5F7D-3811-4DB2-938E-6E9F57D53451}" type="presParOf" srcId="{3617A269-0CD9-4948-9932-FA1AD12DE27E}" destId="{9666B65F-B8AB-44AD-8F33-AF566667E781}" srcOrd="1" destOrd="0" presId="urn:microsoft.com/office/officeart/2005/8/layout/pList2#1"/>
    <dgm:cxn modelId="{88F34480-1834-4178-B424-531F67D01E87}" type="presParOf" srcId="{3617A269-0CD9-4948-9932-FA1AD12DE27E}" destId="{41BC1ABA-1F87-4B1E-94EC-41724CD12655}" srcOrd="2" destOrd="0" presId="urn:microsoft.com/office/officeart/2005/8/layout/pList2#1"/>
    <dgm:cxn modelId="{F6F4CE3A-D9AF-416A-886F-74E7B2D9A289}" type="presParOf" srcId="{78248EF9-FFBB-4EB0-94C4-16A1D0A1A170}" destId="{A9D6457D-CBBF-4A28-8C38-C3F75EA43CF1}" srcOrd="5" destOrd="0" presId="urn:microsoft.com/office/officeart/2005/8/layout/pList2#1"/>
    <dgm:cxn modelId="{74A44BDD-E23C-44BE-9144-1E327045FFFA}" type="presParOf" srcId="{78248EF9-FFBB-4EB0-94C4-16A1D0A1A170}" destId="{CDFA4098-C274-4C84-9513-F0698696D98A}" srcOrd="6" destOrd="0" presId="urn:microsoft.com/office/officeart/2005/8/layout/pList2#1"/>
    <dgm:cxn modelId="{C820AD59-8EE3-48EC-B47B-71E4E1D0FAF4}" type="presParOf" srcId="{CDFA4098-C274-4C84-9513-F0698696D98A}" destId="{87B5BDBA-3C7A-41F1-8C33-F13937A84B36}" srcOrd="0" destOrd="0" presId="urn:microsoft.com/office/officeart/2005/8/layout/pList2#1"/>
    <dgm:cxn modelId="{9A099587-AE24-4FC4-8E3D-6B26133D5DBA}" type="presParOf" srcId="{CDFA4098-C274-4C84-9513-F0698696D98A}" destId="{928528D1-DD5F-4687-9BFE-878C43D23D5D}" srcOrd="1" destOrd="0" presId="urn:microsoft.com/office/officeart/2005/8/layout/pList2#1"/>
    <dgm:cxn modelId="{5CACF131-07C7-4002-96DA-C1EAE31F4F0C}" type="presParOf" srcId="{CDFA4098-C274-4C84-9513-F0698696D98A}" destId="{D88C7409-AB93-4FE3-A61D-F51EE8A4B008}" srcOrd="2" destOrd="0" presId="urn:microsoft.com/office/officeart/2005/8/layout/pList2#1"/>
    <dgm:cxn modelId="{CF21AC96-23C5-437E-B2FC-1FDFC19BB382}" type="presParOf" srcId="{78248EF9-FFBB-4EB0-94C4-16A1D0A1A170}" destId="{CA6E58D0-F06D-4082-9183-0F2955E6C631}" srcOrd="7" destOrd="0" presId="urn:microsoft.com/office/officeart/2005/8/layout/pList2#1"/>
    <dgm:cxn modelId="{86510D9F-53C3-41F4-BEBA-60CCA738B1B4}" type="presParOf" srcId="{78248EF9-FFBB-4EB0-94C4-16A1D0A1A170}" destId="{8AC8F713-1879-4B70-BB31-C5C195E24471}" srcOrd="8" destOrd="0" presId="urn:microsoft.com/office/officeart/2005/8/layout/pList2#1"/>
    <dgm:cxn modelId="{4F52C690-A341-4AC2-AD50-85014DB7D962}" type="presParOf" srcId="{8AC8F713-1879-4B70-BB31-C5C195E24471}" destId="{9B706799-997B-4F74-B652-58B58A51EA58}" srcOrd="0" destOrd="0" presId="urn:microsoft.com/office/officeart/2005/8/layout/pList2#1"/>
    <dgm:cxn modelId="{7268F798-A971-4D98-BF0F-3EBA7E6DABDA}" type="presParOf" srcId="{8AC8F713-1879-4B70-BB31-C5C195E24471}" destId="{AF8C36F4-A127-4733-8CAC-70994BB842F2}" srcOrd="1" destOrd="0" presId="urn:microsoft.com/office/officeart/2005/8/layout/pList2#1"/>
    <dgm:cxn modelId="{CFBD8DD7-5664-415A-B1BA-46FD267C461E}" type="presParOf" srcId="{8AC8F713-1879-4B70-BB31-C5C195E24471}" destId="{B68F94D2-D73D-420A-802B-DFDC9BE4ED4C}" srcOrd="2" destOrd="0" presId="urn:microsoft.com/office/officeart/2005/8/layout/pList2#1"/>
    <dgm:cxn modelId="{987BB26C-3369-4ACD-9D53-5C1C56C1256E}" type="presParOf" srcId="{78248EF9-FFBB-4EB0-94C4-16A1D0A1A170}" destId="{457BDABD-B109-4E53-BAC6-96C6F4E0F45A}" srcOrd="9" destOrd="0" presId="urn:microsoft.com/office/officeart/2005/8/layout/pList2#1"/>
    <dgm:cxn modelId="{79D4ED82-2369-41F3-B75D-1808F7313410}" type="presParOf" srcId="{78248EF9-FFBB-4EB0-94C4-16A1D0A1A170}" destId="{191E0DA2-ACC1-479A-BA90-E0F34769FD2D}" srcOrd="10" destOrd="0" presId="urn:microsoft.com/office/officeart/2005/8/layout/pList2#1"/>
    <dgm:cxn modelId="{A45D4559-8D3B-45AE-B50D-A802F3AC1FAB}" type="presParOf" srcId="{191E0DA2-ACC1-479A-BA90-E0F34769FD2D}" destId="{EF3F7C62-47D4-4DE1-98D1-68F2C3B86012}" srcOrd="0" destOrd="0" presId="urn:microsoft.com/office/officeart/2005/8/layout/pList2#1"/>
    <dgm:cxn modelId="{F699FF08-19DB-41FF-ADAE-E4D65DC7A4C5}" type="presParOf" srcId="{191E0DA2-ACC1-479A-BA90-E0F34769FD2D}" destId="{EB820623-C704-4D26-AA35-46CB1B41EAFB}" srcOrd="1" destOrd="0" presId="urn:microsoft.com/office/officeart/2005/8/layout/pList2#1"/>
    <dgm:cxn modelId="{3BA8DBCA-490F-4BC4-830A-66D35078AAD1}" type="presParOf" srcId="{191E0DA2-ACC1-479A-BA90-E0F34769FD2D}" destId="{77F89A3E-46B5-432D-9106-F156E94CED82}" srcOrd="2" destOrd="0" presId="urn:microsoft.com/office/officeart/2005/8/layout/pList2#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BF4AF3-FAB8-444C-81AB-52C89640E279}">
      <dsp:nvSpPr>
        <dsp:cNvPr id="0" name=""/>
        <dsp:cNvSpPr/>
      </dsp:nvSpPr>
      <dsp:spPr>
        <a:xfrm>
          <a:off x="0" y="0"/>
          <a:ext cx="9891395" cy="2016336"/>
        </a:xfrm>
        <a:prstGeom prst="roundRect">
          <a:avLst>
            <a:gd name="adj" fmla="val 10000"/>
          </a:avLst>
        </a:prstGeom>
        <a:solidFill>
          <a:schemeClr val="accent6">
            <a:lumMod val="40000"/>
            <a:lumOff val="60000"/>
            <a:alpha val="89804"/>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43EB61A-2E04-409F-8F87-79F190ED3CE0}">
      <dsp:nvSpPr>
        <dsp:cNvPr id="0" name=""/>
        <dsp:cNvSpPr/>
      </dsp:nvSpPr>
      <dsp:spPr>
        <a:xfrm>
          <a:off x="199663" y="259174"/>
          <a:ext cx="1384698" cy="1478646"/>
        </a:xfrm>
        <a:prstGeom prst="roundRect">
          <a:avLst>
            <a:gd name="adj" fmla="val 10000"/>
          </a:avLst>
        </a:prstGeom>
        <a:blipFill rotWithShape="1">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572025E-E8B8-4F94-94D0-DC22D7F762FB}">
      <dsp:nvSpPr>
        <dsp:cNvPr id="0" name=""/>
        <dsp:cNvSpPr/>
      </dsp:nvSpPr>
      <dsp:spPr>
        <a:xfrm rot="10800000">
          <a:off x="195301" y="2011777"/>
          <a:ext cx="1349056" cy="2464411"/>
        </a:xfrm>
        <a:prstGeom prst="round2SameRect">
          <a:avLst>
            <a:gd name="adj1" fmla="val 10500"/>
            <a:gd name="adj2" fmla="val 0"/>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28016" numCol="1" spcCol="1270" anchor="t" anchorCtr="0">
          <a:noAutofit/>
        </a:bodyPr>
        <a:lstStyle/>
        <a:p>
          <a:pPr lvl="0" algn="l" defTabSz="800100">
            <a:lnSpc>
              <a:spcPct val="90000"/>
            </a:lnSpc>
            <a:spcBef>
              <a:spcPct val="0"/>
            </a:spcBef>
            <a:spcAft>
              <a:spcPct val="35000"/>
            </a:spcAft>
          </a:pPr>
          <a:r>
            <a:rPr lang="en-US" altLang="zh-TW" sz="1800" b="1" u="sng" kern="1200" dirty="0" smtClean="0">
              <a:latin typeface="微軟正黑體" panose="020B0604030504040204" charset="-120"/>
              <a:ea typeface="微軟正黑體" panose="020B0604030504040204" charset="-120"/>
            </a:rPr>
            <a:t>XIONGKONGTEA GARDEN </a:t>
          </a:r>
          <a:r>
            <a:rPr lang="en-US" altLang="zh-TW" sz="1800" kern="1200" dirty="0" smtClean="0">
              <a:latin typeface="+mn-ea"/>
              <a:ea typeface="+mn-ea"/>
            </a:rPr>
            <a:t>Area:165 ha       (Tea garden </a:t>
          </a:r>
          <a:r>
            <a:rPr lang="en-US" altLang="zh-TW" sz="1800" kern="1200" dirty="0" err="1" smtClean="0">
              <a:latin typeface="+mn-ea"/>
              <a:ea typeface="+mn-ea"/>
            </a:rPr>
            <a:t>Approx</a:t>
          </a:r>
          <a:r>
            <a:rPr lang="en-US" altLang="zh-TW" sz="1800" kern="1200" dirty="0" smtClean="0">
              <a:latin typeface="+mn-ea"/>
              <a:ea typeface="+mn-ea"/>
            </a:rPr>
            <a:t> 5.6 ha</a:t>
          </a:r>
          <a:endParaRPr lang="en-US" sz="1800" kern="1200" dirty="0">
            <a:latin typeface="微軟正黑體" panose="020B0604030504040204" charset="-120"/>
            <a:ea typeface="微軟正黑體" panose="020B0604030504040204" charset="-120"/>
          </a:endParaRPr>
        </a:p>
      </dsp:txBody>
      <dsp:txXfrm rot="10800000">
        <a:off x="236789" y="2011777"/>
        <a:ext cx="1266080" cy="2422923"/>
      </dsp:txXfrm>
    </dsp:sp>
    <dsp:sp modelId="{BF646D7A-C7D0-4489-A68F-61F32B7DB0C6}">
      <dsp:nvSpPr>
        <dsp:cNvPr id="0" name=""/>
        <dsp:cNvSpPr/>
      </dsp:nvSpPr>
      <dsp:spPr>
        <a:xfrm>
          <a:off x="1736789" y="259174"/>
          <a:ext cx="1384698" cy="1478646"/>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9000" r="-9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4B0666F-2CF1-4C21-A251-46E6EBFF7C1D}">
      <dsp:nvSpPr>
        <dsp:cNvPr id="0" name=""/>
        <dsp:cNvSpPr/>
      </dsp:nvSpPr>
      <dsp:spPr>
        <a:xfrm rot="10800000">
          <a:off x="1736789" y="2011777"/>
          <a:ext cx="1384698" cy="2464411"/>
        </a:xfrm>
        <a:prstGeom prst="round2SameRect">
          <a:avLst>
            <a:gd name="adj1" fmla="val 10500"/>
            <a:gd name="adj2" fmla="val 0"/>
          </a:avLst>
        </a:prstGeom>
        <a:gradFill rotWithShape="0">
          <a:gsLst>
            <a:gs pos="0">
              <a:schemeClr val="accent2">
                <a:hueOff val="936304"/>
                <a:satOff val="-1168"/>
                <a:lumOff val="275"/>
                <a:alphaOff val="0"/>
                <a:shade val="51000"/>
                <a:satMod val="130000"/>
              </a:schemeClr>
            </a:gs>
            <a:gs pos="80000">
              <a:schemeClr val="accent2">
                <a:hueOff val="936304"/>
                <a:satOff val="-1168"/>
                <a:lumOff val="275"/>
                <a:alphaOff val="0"/>
                <a:shade val="93000"/>
                <a:satMod val="130000"/>
              </a:schemeClr>
            </a:gs>
            <a:gs pos="100000">
              <a:schemeClr val="accent2">
                <a:hueOff val="936304"/>
                <a:satOff val="-1168"/>
                <a:lumOff val="27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28016" numCol="1" spcCol="1270" anchor="t" anchorCtr="0">
          <a:noAutofit/>
        </a:bodyPr>
        <a:lstStyle/>
        <a:p>
          <a:pPr lvl="0" algn="l" defTabSz="800100">
            <a:lnSpc>
              <a:spcPct val="90000"/>
            </a:lnSpc>
            <a:spcBef>
              <a:spcPct val="0"/>
            </a:spcBef>
            <a:spcAft>
              <a:spcPct val="35000"/>
            </a:spcAft>
          </a:pPr>
          <a:r>
            <a:rPr lang="en-US" altLang="en-US" sz="1800" b="1" u="sng" kern="1200" dirty="0" smtClean="0">
              <a:latin typeface="微軟正黑體" panose="020B0604030504040204" charset="-120"/>
              <a:ea typeface="微軟正黑體" panose="020B0604030504040204" charset="-120"/>
            </a:rPr>
            <a:t>DALIAO HISTORICAL HOUSE</a:t>
          </a:r>
        </a:p>
        <a:p>
          <a:pPr lvl="0" algn="l" defTabSz="800100">
            <a:lnSpc>
              <a:spcPct val="90000"/>
            </a:lnSpc>
            <a:spcBef>
              <a:spcPct val="0"/>
            </a:spcBef>
            <a:spcAft>
              <a:spcPct val="35000"/>
            </a:spcAft>
          </a:pPr>
          <a:r>
            <a:rPr lang="en-US" altLang="zh-TW" sz="1800" kern="1200" dirty="0" smtClean="0">
              <a:latin typeface="+mn-ea"/>
              <a:ea typeface="+mn-ea"/>
            </a:rPr>
            <a:t>Area:3 ha</a:t>
          </a:r>
          <a:endParaRPr lang="en-US" sz="1800" kern="1200" dirty="0">
            <a:latin typeface="微軟正黑體" panose="020B0604030504040204" charset="-120"/>
            <a:ea typeface="微軟正黑體" panose="020B0604030504040204" charset="-120"/>
          </a:endParaRPr>
        </a:p>
      </dsp:txBody>
      <dsp:txXfrm rot="10800000">
        <a:off x="1779373" y="2011777"/>
        <a:ext cx="1299530" cy="2421827"/>
      </dsp:txXfrm>
    </dsp:sp>
    <dsp:sp modelId="{41BC1ABA-1F87-4B1E-94EC-41724CD12655}">
      <dsp:nvSpPr>
        <dsp:cNvPr id="0" name=""/>
        <dsp:cNvSpPr/>
      </dsp:nvSpPr>
      <dsp:spPr>
        <a:xfrm>
          <a:off x="3296085" y="259174"/>
          <a:ext cx="1384698" cy="1478646"/>
        </a:xfrm>
        <a:prstGeom prst="roundRect">
          <a:avLst>
            <a:gd name="adj" fmla="val 1000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41000" r="-41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5284ED54-4761-44DA-8086-D5FD397A1C95}">
      <dsp:nvSpPr>
        <dsp:cNvPr id="0" name=""/>
        <dsp:cNvSpPr/>
      </dsp:nvSpPr>
      <dsp:spPr>
        <a:xfrm rot="10800000">
          <a:off x="3221837" y="2011777"/>
          <a:ext cx="1384698" cy="2464411"/>
        </a:xfrm>
        <a:prstGeom prst="round2SameRect">
          <a:avLst>
            <a:gd name="adj1" fmla="val 10500"/>
            <a:gd name="adj2" fmla="val 0"/>
          </a:avLst>
        </a:prstGeom>
        <a:gradFill rotWithShape="0">
          <a:gsLst>
            <a:gs pos="0">
              <a:schemeClr val="accent2">
                <a:hueOff val="1872608"/>
                <a:satOff val="-2336"/>
                <a:lumOff val="549"/>
                <a:alphaOff val="0"/>
                <a:shade val="51000"/>
                <a:satMod val="130000"/>
              </a:schemeClr>
            </a:gs>
            <a:gs pos="80000">
              <a:schemeClr val="accent2">
                <a:hueOff val="1872608"/>
                <a:satOff val="-2336"/>
                <a:lumOff val="549"/>
                <a:alphaOff val="0"/>
                <a:shade val="93000"/>
                <a:satMod val="130000"/>
              </a:schemeClr>
            </a:gs>
            <a:gs pos="100000">
              <a:schemeClr val="accent2">
                <a:hueOff val="1872608"/>
                <a:satOff val="-2336"/>
                <a:lumOff val="549"/>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28016" numCol="1" spcCol="1270" anchor="t" anchorCtr="0">
          <a:noAutofit/>
        </a:bodyPr>
        <a:lstStyle/>
        <a:p>
          <a:pPr lvl="0" algn="l" defTabSz="800100">
            <a:lnSpc>
              <a:spcPct val="90000"/>
            </a:lnSpc>
            <a:spcBef>
              <a:spcPct val="0"/>
            </a:spcBef>
            <a:spcAft>
              <a:spcPct val="35000"/>
            </a:spcAft>
          </a:pPr>
          <a:r>
            <a:rPr lang="en-US" altLang="en-US" sz="1800" b="1" u="sng" kern="1200" dirty="0" smtClean="0">
              <a:latin typeface="微軟正黑體" panose="020B0604030504040204" charset="-120"/>
              <a:ea typeface="微軟正黑體" panose="020B0604030504040204" charset="-120"/>
            </a:rPr>
            <a:t>DAXI TEA FACTORY</a:t>
          </a:r>
        </a:p>
        <a:p>
          <a:pPr lvl="0" algn="l" defTabSz="800100">
            <a:lnSpc>
              <a:spcPct val="90000"/>
            </a:lnSpc>
            <a:spcBef>
              <a:spcPct val="0"/>
            </a:spcBef>
            <a:spcAft>
              <a:spcPct val="35000"/>
            </a:spcAft>
          </a:pPr>
          <a:r>
            <a:rPr lang="en-US" altLang="zh-TW" sz="1800" kern="1200" dirty="0" smtClean="0">
              <a:latin typeface="+mn-ea"/>
              <a:ea typeface="+mn-ea"/>
            </a:rPr>
            <a:t>Area:</a:t>
          </a:r>
          <a:r>
            <a:rPr lang="en-US" altLang="zh-TW" sz="1800" kern="1200" dirty="0" smtClean="0">
              <a:latin typeface="+mn-ea"/>
            </a:rPr>
            <a:t>3.7 ha</a:t>
          </a:r>
          <a:endParaRPr lang="en-US" sz="1800" kern="1200" dirty="0">
            <a:latin typeface="微軟正黑體" panose="020B0604030504040204" charset="-120"/>
            <a:ea typeface="微軟正黑體" panose="020B0604030504040204" charset="-120"/>
          </a:endParaRPr>
        </a:p>
      </dsp:txBody>
      <dsp:txXfrm rot="10800000">
        <a:off x="3264421" y="2011777"/>
        <a:ext cx="1299530" cy="2421827"/>
      </dsp:txXfrm>
    </dsp:sp>
    <dsp:sp modelId="{D88C7409-AB93-4FE3-A61D-F51EE8A4B008}">
      <dsp:nvSpPr>
        <dsp:cNvPr id="0" name=""/>
        <dsp:cNvSpPr/>
      </dsp:nvSpPr>
      <dsp:spPr>
        <a:xfrm>
          <a:off x="4803745" y="259174"/>
          <a:ext cx="1384698" cy="1478646"/>
        </a:xfrm>
        <a:prstGeom prst="roundRect">
          <a:avLst>
            <a:gd name="adj" fmla="val 10000"/>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11000" r="-11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7B5BDBA-3C7A-41F1-8C33-F13937A84B36}">
      <dsp:nvSpPr>
        <dsp:cNvPr id="0" name=""/>
        <dsp:cNvSpPr/>
      </dsp:nvSpPr>
      <dsp:spPr>
        <a:xfrm rot="10800000">
          <a:off x="4811430" y="2011777"/>
          <a:ext cx="1384698" cy="2464411"/>
        </a:xfrm>
        <a:prstGeom prst="round2SameRect">
          <a:avLst>
            <a:gd name="adj1" fmla="val 10500"/>
            <a:gd name="adj2" fmla="val 0"/>
          </a:avLst>
        </a:prstGeom>
        <a:gradFill rotWithShape="0">
          <a:gsLst>
            <a:gs pos="0">
              <a:schemeClr val="accent2">
                <a:hueOff val="2808911"/>
                <a:satOff val="-3503"/>
                <a:lumOff val="824"/>
                <a:alphaOff val="0"/>
                <a:shade val="51000"/>
                <a:satMod val="130000"/>
              </a:schemeClr>
            </a:gs>
            <a:gs pos="80000">
              <a:schemeClr val="accent2">
                <a:hueOff val="2808911"/>
                <a:satOff val="-3503"/>
                <a:lumOff val="824"/>
                <a:alphaOff val="0"/>
                <a:shade val="93000"/>
                <a:satMod val="130000"/>
              </a:schemeClr>
            </a:gs>
            <a:gs pos="100000">
              <a:schemeClr val="accent2">
                <a:hueOff val="2808911"/>
                <a:satOff val="-3503"/>
                <a:lumOff val="824"/>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28016" numCol="1" spcCol="1270" anchor="t" anchorCtr="0">
          <a:noAutofit/>
        </a:bodyPr>
        <a:lstStyle/>
        <a:p>
          <a:pPr lvl="0" algn="l" defTabSz="800100">
            <a:lnSpc>
              <a:spcPct val="90000"/>
            </a:lnSpc>
            <a:spcBef>
              <a:spcPct val="0"/>
            </a:spcBef>
            <a:spcAft>
              <a:spcPct val="35000"/>
            </a:spcAft>
          </a:pPr>
          <a:r>
            <a:rPr lang="en-US" altLang="en-US" sz="1800" b="1" u="sng" kern="1200" dirty="0" smtClean="0">
              <a:latin typeface="微軟正黑體" panose="020B0604030504040204" charset="-120"/>
              <a:ea typeface="微軟正黑體" panose="020B0604030504040204" charset="-120"/>
            </a:rPr>
            <a:t>TONGLUO TEA FACTORY</a:t>
          </a:r>
        </a:p>
        <a:p>
          <a:pPr lvl="0" algn="l" defTabSz="800100">
            <a:lnSpc>
              <a:spcPct val="90000"/>
            </a:lnSpc>
            <a:spcBef>
              <a:spcPct val="0"/>
            </a:spcBef>
            <a:spcAft>
              <a:spcPct val="35000"/>
            </a:spcAft>
          </a:pPr>
          <a:r>
            <a:rPr lang="en-US" altLang="zh-TW" sz="1800" kern="1200" dirty="0" smtClean="0">
              <a:latin typeface="+mn-ea"/>
              <a:ea typeface="+mn-ea"/>
            </a:rPr>
            <a:t>Area:30 ha</a:t>
          </a:r>
          <a:endParaRPr lang="en-US" sz="1800" kern="1200" dirty="0">
            <a:latin typeface="微軟正黑體" panose="020B0604030504040204" charset="-120"/>
            <a:ea typeface="微軟正黑體" panose="020B0604030504040204" charset="-120"/>
          </a:endParaRPr>
        </a:p>
      </dsp:txBody>
      <dsp:txXfrm rot="10800000">
        <a:off x="4854014" y="2011777"/>
        <a:ext cx="1299530" cy="2421827"/>
      </dsp:txXfrm>
    </dsp:sp>
    <dsp:sp modelId="{B68F94D2-D73D-420A-802B-DFDC9BE4ED4C}">
      <dsp:nvSpPr>
        <dsp:cNvPr id="0" name=""/>
        <dsp:cNvSpPr/>
      </dsp:nvSpPr>
      <dsp:spPr>
        <a:xfrm>
          <a:off x="6391260" y="259174"/>
          <a:ext cx="1436084" cy="1497987"/>
        </a:xfrm>
        <a:prstGeom prst="roundRect">
          <a:avLst>
            <a:gd name="adj" fmla="val 10000"/>
          </a:avLst>
        </a:prstGeom>
        <a:blipFill rotWithShape="1">
          <a:blip xmlns:r="http://schemas.openxmlformats.org/officeDocument/2006/relationships" r:embed="rId5"/>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B706799-997B-4F74-B652-58B58A51EA58}">
      <dsp:nvSpPr>
        <dsp:cNvPr id="0" name=""/>
        <dsp:cNvSpPr/>
      </dsp:nvSpPr>
      <dsp:spPr>
        <a:xfrm rot="10800000">
          <a:off x="6340435" y="2011777"/>
          <a:ext cx="1384698" cy="2464411"/>
        </a:xfrm>
        <a:prstGeom prst="round2SameRect">
          <a:avLst>
            <a:gd name="adj1" fmla="val 10500"/>
            <a:gd name="adj2" fmla="val 0"/>
          </a:avLst>
        </a:prstGeom>
        <a:gradFill rotWithShape="0">
          <a:gsLst>
            <a:gs pos="0">
              <a:schemeClr val="accent2">
                <a:hueOff val="3745215"/>
                <a:satOff val="-4671"/>
                <a:lumOff val="1098"/>
                <a:alphaOff val="0"/>
                <a:shade val="51000"/>
                <a:satMod val="130000"/>
              </a:schemeClr>
            </a:gs>
            <a:gs pos="80000">
              <a:schemeClr val="accent2">
                <a:hueOff val="3745215"/>
                <a:satOff val="-4671"/>
                <a:lumOff val="1098"/>
                <a:alphaOff val="0"/>
                <a:shade val="93000"/>
                <a:satMod val="130000"/>
              </a:schemeClr>
            </a:gs>
            <a:gs pos="100000">
              <a:schemeClr val="accent2">
                <a:hueOff val="3745215"/>
                <a:satOff val="-4671"/>
                <a:lumOff val="109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28016" numCol="1" spcCol="1270" anchor="t" anchorCtr="0">
          <a:noAutofit/>
        </a:bodyPr>
        <a:lstStyle/>
        <a:p>
          <a:pPr lvl="0" algn="l" defTabSz="800100">
            <a:lnSpc>
              <a:spcPct val="90000"/>
            </a:lnSpc>
            <a:spcBef>
              <a:spcPct val="0"/>
            </a:spcBef>
            <a:spcAft>
              <a:spcPct val="35000"/>
            </a:spcAft>
          </a:pPr>
          <a:r>
            <a:rPr lang="en-US" altLang="zh-TW" sz="1800" b="1" u="sng" kern="1200" dirty="0" smtClean="0">
              <a:latin typeface="微軟正黑體" panose="020B0604030504040204" charset="-120"/>
              <a:ea typeface="微軟正黑體" panose="020B0604030504040204" charset="-120"/>
            </a:rPr>
            <a:t>ANTIQUE ASSAM TEA FARM</a:t>
          </a:r>
        </a:p>
        <a:p>
          <a:pPr lvl="0" algn="l" defTabSz="800100">
            <a:lnSpc>
              <a:spcPct val="90000"/>
            </a:lnSpc>
            <a:spcBef>
              <a:spcPct val="0"/>
            </a:spcBef>
            <a:spcAft>
              <a:spcPct val="35000"/>
            </a:spcAft>
          </a:pPr>
          <a:r>
            <a:rPr lang="en-US" altLang="zh-TW" sz="1800" kern="1200" dirty="0" smtClean="0">
              <a:latin typeface="微軟正黑體" panose="020B0604030504040204" charset="-120"/>
              <a:ea typeface="微軟正黑體" panose="020B0604030504040204" charset="-120"/>
            </a:rPr>
            <a:t>Area:21 ha</a:t>
          </a:r>
          <a:endParaRPr lang="en-US" sz="1800" kern="1200" dirty="0">
            <a:latin typeface="微軟正黑體" panose="020B0604030504040204" charset="-120"/>
            <a:ea typeface="微軟正黑體" panose="020B0604030504040204" charset="-120"/>
          </a:endParaRPr>
        </a:p>
      </dsp:txBody>
      <dsp:txXfrm rot="10800000">
        <a:off x="6383019" y="2011777"/>
        <a:ext cx="1299530" cy="2421827"/>
      </dsp:txXfrm>
    </dsp:sp>
    <dsp:sp modelId="{77F89A3E-46B5-432D-9106-F156E94CED82}">
      <dsp:nvSpPr>
        <dsp:cNvPr id="0" name=""/>
        <dsp:cNvSpPr/>
      </dsp:nvSpPr>
      <dsp:spPr>
        <a:xfrm>
          <a:off x="8086962" y="259174"/>
          <a:ext cx="1384698" cy="1497987"/>
        </a:xfrm>
        <a:prstGeom prst="roundRect">
          <a:avLst>
            <a:gd name="adj" fmla="val 10000"/>
          </a:avLst>
        </a:prstGeom>
        <a:blipFill rotWithShape="1">
          <a:blip xmlns:r="http://schemas.openxmlformats.org/officeDocument/2006/relationships" r:embed="rId6"/>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F3F7C62-47D4-4DE1-98D1-68F2C3B86012}">
      <dsp:nvSpPr>
        <dsp:cNvPr id="0" name=""/>
        <dsp:cNvSpPr/>
      </dsp:nvSpPr>
      <dsp:spPr>
        <a:xfrm rot="10800000">
          <a:off x="7973985" y="2011777"/>
          <a:ext cx="1626993" cy="2464411"/>
        </a:xfrm>
        <a:prstGeom prst="round2SameRect">
          <a:avLst>
            <a:gd name="adj1" fmla="val 10500"/>
            <a:gd name="adj2" fmla="val 0"/>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28016" numCol="1" spcCol="1270" anchor="t" anchorCtr="0">
          <a:noAutofit/>
        </a:bodyPr>
        <a:lstStyle/>
        <a:p>
          <a:pPr lvl="0" algn="l" defTabSz="800100">
            <a:lnSpc>
              <a:spcPct val="90000"/>
            </a:lnSpc>
            <a:spcBef>
              <a:spcPct val="0"/>
            </a:spcBef>
            <a:spcAft>
              <a:spcPct val="35000"/>
            </a:spcAft>
          </a:pPr>
          <a:r>
            <a:rPr lang="en-US" altLang="zh-TW" sz="1800" b="1" u="sng" kern="1200" dirty="0" smtClean="0">
              <a:latin typeface="微軟正黑體" panose="020B0604030504040204" charset="-120"/>
              <a:ea typeface="微軟正黑體" panose="020B0604030504040204" charset="-120"/>
            </a:rPr>
            <a:t>LUGAO COFFEE GARDEN</a:t>
          </a:r>
        </a:p>
        <a:p>
          <a:pPr lvl="0" algn="l" defTabSz="800100">
            <a:lnSpc>
              <a:spcPct val="90000"/>
            </a:lnSpc>
            <a:spcBef>
              <a:spcPct val="0"/>
            </a:spcBef>
            <a:spcAft>
              <a:spcPct val="35000"/>
            </a:spcAft>
          </a:pPr>
          <a:r>
            <a:rPr lang="en-US" altLang="zh-TW" sz="1800" kern="1200" dirty="0" smtClean="0">
              <a:latin typeface="+mn-ea"/>
              <a:ea typeface="+mn-ea"/>
            </a:rPr>
            <a:t>Area:5 ha       (Tea garden </a:t>
          </a:r>
          <a:r>
            <a:rPr lang="en-US" altLang="zh-TW" sz="1800" kern="1200" dirty="0" err="1" smtClean="0">
              <a:latin typeface="+mn-ea"/>
              <a:ea typeface="+mn-ea"/>
            </a:rPr>
            <a:t>Approx</a:t>
          </a:r>
          <a:r>
            <a:rPr lang="en-US" altLang="zh-TW" sz="1800" kern="1200" dirty="0" smtClean="0">
              <a:latin typeface="+mn-ea"/>
              <a:ea typeface="+mn-ea"/>
            </a:rPr>
            <a:t> 2.5 ha</a:t>
          </a:r>
          <a:endParaRPr lang="en-US" sz="1600" b="1" u="sng" kern="1200" dirty="0">
            <a:latin typeface="微軟正黑體" panose="020B0604030504040204" charset="-120"/>
            <a:ea typeface="微軟正黑體" panose="020B0604030504040204" charset="-120"/>
          </a:endParaRPr>
        </a:p>
      </dsp:txBody>
      <dsp:txXfrm rot="10800000">
        <a:off x="8024021" y="2011777"/>
        <a:ext cx="1526921" cy="2414375"/>
      </dsp:txXfrm>
    </dsp:sp>
  </dsp:spTree>
</dsp:drawing>
</file>

<file path=ppt/diagrams/layout1.xml><?xml version="1.0" encoding="utf-8"?>
<dgm:layoutDef xmlns:dgm="http://schemas.openxmlformats.org/drawingml/2006/diagram" xmlns:a="http://schemas.openxmlformats.org/drawingml/2006/main" uniqueId="urn:microsoft.com/office/officeart/2005/8/layout/pList2#1">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532AFD3-8BC2-4C8F-95A9-6C386C9EB836}" type="datetimeFigureOut">
              <a:rPr lang="zh-TW" altLang="en-US" smtClean="0"/>
              <a:t>2020/12/9</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A3D61C1F-4970-4BE1-9A47-705C07CA56F6}" type="slidenum">
              <a:rPr lang="zh-TW" altLang="en-US" smtClean="0"/>
              <a:t>‹#›</a:t>
            </a:fld>
            <a:endParaRPr lang="zh-TW" altLang="en-US"/>
          </a:p>
        </p:txBody>
      </p:sp>
    </p:spTree>
    <p:extLst>
      <p:ext uri="{BB962C8B-B14F-4D97-AF65-F5344CB8AC3E}">
        <p14:creationId xmlns:p14="http://schemas.microsoft.com/office/powerpoint/2010/main" val="385689940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862" cy="495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46" tIns="47774" rIns="95546" bIns="47774" numCol="1" anchor="t" anchorCtr="0" compatLnSpc="1"/>
          <a:lstStyle>
            <a:lvl1pPr defTabSz="955675">
              <a:defRPr sz="1300"/>
            </a:lvl1pPr>
          </a:lstStyle>
          <a:p>
            <a:endParaRPr lang="en-US" altLang="zh-TW"/>
          </a:p>
        </p:txBody>
      </p:sp>
      <p:sp>
        <p:nvSpPr>
          <p:cNvPr id="5123" name="Rectangle 3"/>
          <p:cNvSpPr>
            <a:spLocks noGrp="1" noChangeArrowheads="1"/>
          </p:cNvSpPr>
          <p:nvPr>
            <p:ph type="dt" idx="1"/>
          </p:nvPr>
        </p:nvSpPr>
        <p:spPr bwMode="auto">
          <a:xfrm>
            <a:off x="3850294" y="0"/>
            <a:ext cx="2945862" cy="495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46" tIns="47774" rIns="95546" bIns="47774" numCol="1" anchor="t" anchorCtr="0" compatLnSpc="1"/>
          <a:lstStyle>
            <a:lvl1pPr algn="r" defTabSz="955675">
              <a:defRPr sz="1300"/>
            </a:lvl1pPr>
          </a:lstStyle>
          <a:p>
            <a:endParaRPr lang="en-US" altLang="zh-TW"/>
          </a:p>
        </p:txBody>
      </p:sp>
      <p:sp>
        <p:nvSpPr>
          <p:cNvPr id="5124" name="Rectangle 4"/>
          <p:cNvSpPr>
            <a:spLocks noGrp="1" noRot="1" noChangeAspect="1" noChangeArrowheads="1" noTextEdit="1"/>
          </p:cNvSpPr>
          <p:nvPr>
            <p:ph type="sldImg" idx="2"/>
          </p:nvPr>
        </p:nvSpPr>
        <p:spPr bwMode="auto">
          <a:xfrm>
            <a:off x="769938" y="746125"/>
            <a:ext cx="5259387" cy="3719513"/>
          </a:xfrm>
          <a:prstGeom prst="rect">
            <a:avLst/>
          </a:prstGeom>
          <a:noFill/>
          <a:ln w="9525">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5" name="Rectangle 5"/>
          <p:cNvSpPr>
            <a:spLocks noGrp="1" noChangeArrowheads="1"/>
          </p:cNvSpPr>
          <p:nvPr>
            <p:ph type="body" sz="quarter" idx="3"/>
          </p:nvPr>
        </p:nvSpPr>
        <p:spPr bwMode="auto">
          <a:xfrm>
            <a:off x="679465" y="4716193"/>
            <a:ext cx="5438748" cy="4465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46" tIns="47774" rIns="95546" bIns="47774" numCol="1" anchor="t" anchorCtr="0" compatLnSpc="1"/>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126" name="Rectangle 6"/>
          <p:cNvSpPr>
            <a:spLocks noGrp="1" noChangeArrowheads="1"/>
          </p:cNvSpPr>
          <p:nvPr>
            <p:ph type="ftr" sz="quarter" idx="4"/>
          </p:nvPr>
        </p:nvSpPr>
        <p:spPr bwMode="auto">
          <a:xfrm>
            <a:off x="0" y="9429306"/>
            <a:ext cx="2945862" cy="495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46" tIns="47774" rIns="95546" bIns="47774" numCol="1" anchor="b" anchorCtr="0" compatLnSpc="1"/>
          <a:lstStyle>
            <a:lvl1pPr defTabSz="955675">
              <a:defRPr sz="1300"/>
            </a:lvl1pPr>
          </a:lstStyle>
          <a:p>
            <a:endParaRPr lang="en-US" altLang="zh-TW"/>
          </a:p>
        </p:txBody>
      </p:sp>
      <p:sp>
        <p:nvSpPr>
          <p:cNvPr id="5127" name="Rectangle 7"/>
          <p:cNvSpPr>
            <a:spLocks noGrp="1" noChangeArrowheads="1"/>
          </p:cNvSpPr>
          <p:nvPr>
            <p:ph type="sldNum" sz="quarter" idx="5"/>
          </p:nvPr>
        </p:nvSpPr>
        <p:spPr bwMode="auto">
          <a:xfrm>
            <a:off x="3850294" y="9429306"/>
            <a:ext cx="2945862" cy="495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46" tIns="47774" rIns="95546" bIns="47774" numCol="1" anchor="b" anchorCtr="0" compatLnSpc="1"/>
          <a:lstStyle>
            <a:lvl1pPr algn="r" defTabSz="955675">
              <a:defRPr sz="1300"/>
            </a:lvl1pPr>
          </a:lstStyle>
          <a:p>
            <a:fld id="{6778AB8A-8B66-4B71-91F6-2DD03D75190A}" type="slidenum">
              <a:rPr lang="en-US" altLang="zh-TW"/>
              <a:t>‹#›</a:t>
            </a:fld>
            <a:endParaRPr lang="en-US" altLang="zh-TW"/>
          </a:p>
        </p:txBody>
      </p:sp>
    </p:spTree>
    <p:extLst>
      <p:ext uri="{BB962C8B-B14F-4D97-AF65-F5344CB8AC3E}">
        <p14:creationId xmlns:p14="http://schemas.microsoft.com/office/powerpoint/2010/main" val="1055803745"/>
      </p:ext>
    </p:extLst>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kumimoji="1" sz="1000" kern="1200">
        <a:solidFill>
          <a:schemeClr val="tx1"/>
        </a:solidFill>
        <a:latin typeface="Arial" panose="020B0604020202020204" pitchFamily="34" charset="0"/>
        <a:ea typeface="新細明體" panose="02020500000000000000" charset="-120"/>
        <a:cs typeface="+mn-cs"/>
      </a:defRPr>
    </a:lvl1pPr>
    <a:lvl2pPr marL="372745" algn="l" rtl="0" fontAlgn="base">
      <a:spcBef>
        <a:spcPct val="30000"/>
      </a:spcBef>
      <a:spcAft>
        <a:spcPct val="0"/>
      </a:spcAft>
      <a:defRPr kumimoji="1" sz="1000" kern="1200">
        <a:solidFill>
          <a:schemeClr val="tx1"/>
        </a:solidFill>
        <a:latin typeface="Arial" panose="020B0604020202020204" pitchFamily="34" charset="0"/>
        <a:ea typeface="新細明體" panose="02020500000000000000" charset="-120"/>
        <a:cs typeface="+mn-cs"/>
      </a:defRPr>
    </a:lvl2pPr>
    <a:lvl3pPr marL="744855" algn="l" rtl="0" fontAlgn="base">
      <a:spcBef>
        <a:spcPct val="30000"/>
      </a:spcBef>
      <a:spcAft>
        <a:spcPct val="0"/>
      </a:spcAft>
      <a:defRPr kumimoji="1" sz="1000" kern="1200">
        <a:solidFill>
          <a:schemeClr val="tx1"/>
        </a:solidFill>
        <a:latin typeface="Arial" panose="020B0604020202020204" pitchFamily="34" charset="0"/>
        <a:ea typeface="新細明體" panose="02020500000000000000" charset="-120"/>
        <a:cs typeface="+mn-cs"/>
      </a:defRPr>
    </a:lvl3pPr>
    <a:lvl4pPr marL="1117600" algn="l" rtl="0" fontAlgn="base">
      <a:spcBef>
        <a:spcPct val="30000"/>
      </a:spcBef>
      <a:spcAft>
        <a:spcPct val="0"/>
      </a:spcAft>
      <a:defRPr kumimoji="1" sz="1000" kern="1200">
        <a:solidFill>
          <a:schemeClr val="tx1"/>
        </a:solidFill>
        <a:latin typeface="Arial" panose="020B0604020202020204" pitchFamily="34" charset="0"/>
        <a:ea typeface="新細明體" panose="02020500000000000000" charset="-120"/>
        <a:cs typeface="+mn-cs"/>
      </a:defRPr>
    </a:lvl4pPr>
    <a:lvl5pPr marL="1490345" algn="l" rtl="0" fontAlgn="base">
      <a:spcBef>
        <a:spcPct val="30000"/>
      </a:spcBef>
      <a:spcAft>
        <a:spcPct val="0"/>
      </a:spcAft>
      <a:defRPr kumimoji="1" sz="1000" kern="1200">
        <a:solidFill>
          <a:schemeClr val="tx1"/>
        </a:solidFill>
        <a:latin typeface="Arial" panose="020B0604020202020204" pitchFamily="34" charset="0"/>
        <a:ea typeface="新細明體" panose="02020500000000000000" charset="-120"/>
        <a:cs typeface="+mn-cs"/>
      </a:defRPr>
    </a:lvl5pPr>
    <a:lvl6pPr marL="1862455" algn="l" defTabSz="744855" rtl="0" eaLnBrk="1" latinLnBrk="0" hangingPunct="1">
      <a:defRPr sz="1000" kern="1200">
        <a:solidFill>
          <a:schemeClr val="tx1"/>
        </a:solidFill>
        <a:latin typeface="+mn-lt"/>
        <a:ea typeface="+mn-ea"/>
        <a:cs typeface="+mn-cs"/>
      </a:defRPr>
    </a:lvl6pPr>
    <a:lvl7pPr marL="2235200" algn="l" defTabSz="744855" rtl="0" eaLnBrk="1" latinLnBrk="0" hangingPunct="1">
      <a:defRPr sz="1000" kern="1200">
        <a:solidFill>
          <a:schemeClr val="tx1"/>
        </a:solidFill>
        <a:latin typeface="+mn-lt"/>
        <a:ea typeface="+mn-ea"/>
        <a:cs typeface="+mn-cs"/>
      </a:defRPr>
    </a:lvl7pPr>
    <a:lvl8pPr marL="2607945" algn="l" defTabSz="744855" rtl="0" eaLnBrk="1" latinLnBrk="0" hangingPunct="1">
      <a:defRPr sz="1000" kern="1200">
        <a:solidFill>
          <a:schemeClr val="tx1"/>
        </a:solidFill>
        <a:latin typeface="+mn-lt"/>
        <a:ea typeface="+mn-ea"/>
        <a:cs typeface="+mn-cs"/>
      </a:defRPr>
    </a:lvl8pPr>
    <a:lvl9pPr marL="2980055" algn="l" defTabSz="744855"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2</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3</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7</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頁尾版面配置區 3"/>
          <p:cNvSpPr>
            <a:spLocks noGrp="1"/>
          </p:cNvSpPr>
          <p:nvPr>
            <p:ph type="ftr" sz="quarter" idx="10"/>
          </p:nvPr>
        </p:nvSpPr>
        <p:spPr/>
        <p:txBody>
          <a:bodyPr/>
          <a:lstStyle/>
          <a:p>
            <a:endParaRPr lang="en-US" altLang="zh-TW"/>
          </a:p>
        </p:txBody>
      </p:sp>
      <p:sp>
        <p:nvSpPr>
          <p:cNvPr id="5" name="投影片編號版面配置區 4"/>
          <p:cNvSpPr>
            <a:spLocks noGrp="1"/>
          </p:cNvSpPr>
          <p:nvPr>
            <p:ph type="sldNum" sz="quarter" idx="11"/>
          </p:nvPr>
        </p:nvSpPr>
        <p:spPr/>
        <p:txBody>
          <a:bodyPr/>
          <a:lstStyle/>
          <a:p>
            <a:fld id="{6778AB8A-8B66-4B71-91F6-2DD03D75190A}" type="slidenum">
              <a:rPr lang="en-US" altLang="zh-TW" smtClean="0"/>
              <a:t>8</a:t>
            </a:fld>
            <a:endParaRPr lang="en-US" altLang="zh-TW"/>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69938" y="746125"/>
            <a:ext cx="5259387" cy="3719513"/>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10</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69938" y="746125"/>
            <a:ext cx="5259387" cy="3719513"/>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11</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69938" y="746125"/>
            <a:ext cx="5259387" cy="3719513"/>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12</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13</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尾版面配置區 3"/>
          <p:cNvSpPr>
            <a:spLocks noGrp="1"/>
          </p:cNvSpPr>
          <p:nvPr>
            <p:ph type="ftr" sz="quarter" idx="10"/>
          </p:nvPr>
        </p:nvSpPr>
        <p:spPr/>
        <p:txBody>
          <a:bodyPr/>
          <a:lstStyle/>
          <a:p>
            <a:endParaRPr lang="en-US" altLang="zh-TW"/>
          </a:p>
        </p:txBody>
      </p:sp>
      <p:sp>
        <p:nvSpPr>
          <p:cNvPr id="5" name="投影片編號版面配置區 4"/>
          <p:cNvSpPr>
            <a:spLocks noGrp="1"/>
          </p:cNvSpPr>
          <p:nvPr>
            <p:ph type="sldNum" sz="quarter" idx="11"/>
          </p:nvPr>
        </p:nvSpPr>
        <p:spPr/>
        <p:txBody>
          <a:bodyPr/>
          <a:lstStyle/>
          <a:p>
            <a:fld id="{6778AB8A-8B66-4B71-91F6-2DD03D75190A}" type="slidenum">
              <a:rPr lang="en-US" altLang="zh-TW" smtClean="0"/>
              <a:pPr/>
              <a:t>14</a:t>
            </a:fld>
            <a:endParaRPr lang="en-US" altLang="zh-TW"/>
          </a:p>
        </p:txBody>
      </p:sp>
    </p:spTree>
    <p:extLst>
      <p:ext uri="{BB962C8B-B14F-4D97-AF65-F5344CB8AC3E}">
        <p14:creationId xmlns:p14="http://schemas.microsoft.com/office/powerpoint/2010/main" val="40891592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尾版面配置區 3"/>
          <p:cNvSpPr>
            <a:spLocks noGrp="1"/>
          </p:cNvSpPr>
          <p:nvPr>
            <p:ph type="ftr" sz="quarter" idx="10"/>
          </p:nvPr>
        </p:nvSpPr>
        <p:spPr/>
        <p:txBody>
          <a:bodyPr/>
          <a:lstStyle/>
          <a:p>
            <a:endParaRPr lang="en-US" altLang="zh-TW"/>
          </a:p>
        </p:txBody>
      </p:sp>
      <p:sp>
        <p:nvSpPr>
          <p:cNvPr id="5" name="投影片編號版面配置區 4"/>
          <p:cNvSpPr>
            <a:spLocks noGrp="1"/>
          </p:cNvSpPr>
          <p:nvPr>
            <p:ph type="sldNum" sz="quarter" idx="11"/>
          </p:nvPr>
        </p:nvSpPr>
        <p:spPr/>
        <p:txBody>
          <a:bodyPr/>
          <a:lstStyle/>
          <a:p>
            <a:fld id="{6778AB8A-8B66-4B71-91F6-2DD03D75190A}" type="slidenum">
              <a:rPr lang="en-US" altLang="zh-TW" smtClean="0"/>
              <a:pPr/>
              <a:t>15</a:t>
            </a:fld>
            <a:endParaRPr lang="en-US" altLang="zh-TW"/>
          </a:p>
        </p:txBody>
      </p:sp>
    </p:spTree>
    <p:extLst>
      <p:ext uri="{BB962C8B-B14F-4D97-AF65-F5344CB8AC3E}">
        <p14:creationId xmlns:p14="http://schemas.microsoft.com/office/powerpoint/2010/main" val="4089159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尾版面配置區 3"/>
          <p:cNvSpPr>
            <a:spLocks noGrp="1"/>
          </p:cNvSpPr>
          <p:nvPr>
            <p:ph type="ftr" sz="quarter" idx="10"/>
          </p:nvPr>
        </p:nvSpPr>
        <p:spPr/>
        <p:txBody>
          <a:bodyPr/>
          <a:lstStyle/>
          <a:p>
            <a:endParaRPr lang="en-US" altLang="zh-TW"/>
          </a:p>
        </p:txBody>
      </p:sp>
      <p:sp>
        <p:nvSpPr>
          <p:cNvPr id="5" name="投影片編號版面配置區 4"/>
          <p:cNvSpPr>
            <a:spLocks noGrp="1"/>
          </p:cNvSpPr>
          <p:nvPr>
            <p:ph type="sldNum" sz="quarter" idx="11"/>
          </p:nvPr>
        </p:nvSpPr>
        <p:spPr/>
        <p:txBody>
          <a:bodyPr/>
          <a:lstStyle/>
          <a:p>
            <a:fld id="{6778AB8A-8B66-4B71-91F6-2DD03D75190A}" type="slidenum">
              <a:rPr lang="en-US" altLang="zh-TW" smtClean="0"/>
              <a:pPr/>
              <a:t>16</a:t>
            </a:fld>
            <a:endParaRPr lang="en-US" altLang="zh-TW"/>
          </a:p>
        </p:txBody>
      </p:sp>
    </p:spTree>
    <p:extLst>
      <p:ext uri="{BB962C8B-B14F-4D97-AF65-F5344CB8AC3E}">
        <p14:creationId xmlns:p14="http://schemas.microsoft.com/office/powerpoint/2010/main" val="4089159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18</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t>19</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802005" y="2348895"/>
            <a:ext cx="9089390" cy="1620771"/>
          </a:xfrm>
        </p:spPr>
        <p:txBody>
          <a:bodyPr/>
          <a:lstStyle/>
          <a:p>
            <a:r>
              <a:rPr lang="zh-TW" altLang="en-US"/>
              <a:t>按一下以編輯母片標題樣式</a:t>
            </a:r>
          </a:p>
        </p:txBody>
      </p:sp>
      <p:sp>
        <p:nvSpPr>
          <p:cNvPr id="3" name="副標題 2"/>
          <p:cNvSpPr>
            <a:spLocks noGrp="1"/>
          </p:cNvSpPr>
          <p:nvPr>
            <p:ph type="subTitle" idx="1"/>
          </p:nvPr>
        </p:nvSpPr>
        <p:spPr>
          <a:xfrm>
            <a:off x="1604010" y="4284718"/>
            <a:ext cx="7485380" cy="1932323"/>
          </a:xfrm>
        </p:spPr>
        <p:txBody>
          <a:bodyPr/>
          <a:lstStyle>
            <a:lvl1pPr marL="0" indent="0" algn="ctr">
              <a:buNone/>
              <a:defRPr>
                <a:solidFill>
                  <a:schemeClr val="tx1">
                    <a:tint val="75000"/>
                  </a:schemeClr>
                </a:solidFill>
              </a:defRPr>
            </a:lvl1pPr>
            <a:lvl2pPr marL="521335" indent="0" algn="ctr">
              <a:buNone/>
              <a:defRPr>
                <a:solidFill>
                  <a:schemeClr val="tx1">
                    <a:tint val="75000"/>
                  </a:schemeClr>
                </a:solidFill>
              </a:defRPr>
            </a:lvl2pPr>
            <a:lvl3pPr marL="1042670" indent="0" algn="ctr">
              <a:buNone/>
              <a:defRPr>
                <a:solidFill>
                  <a:schemeClr val="tx1">
                    <a:tint val="75000"/>
                  </a:schemeClr>
                </a:solidFill>
              </a:defRPr>
            </a:lvl3pPr>
            <a:lvl4pPr marL="1564005" indent="0" algn="ctr">
              <a:buNone/>
              <a:defRPr>
                <a:solidFill>
                  <a:schemeClr val="tx1">
                    <a:tint val="75000"/>
                  </a:schemeClr>
                </a:solidFill>
              </a:defRPr>
            </a:lvl4pPr>
            <a:lvl5pPr marL="2085340" indent="0" algn="ctr">
              <a:buNone/>
              <a:defRPr>
                <a:solidFill>
                  <a:schemeClr val="tx1">
                    <a:tint val="75000"/>
                  </a:schemeClr>
                </a:solidFill>
              </a:defRPr>
            </a:lvl5pPr>
            <a:lvl6pPr marL="2606675" indent="0" algn="ctr">
              <a:buNone/>
              <a:defRPr>
                <a:solidFill>
                  <a:schemeClr val="tx1">
                    <a:tint val="75000"/>
                  </a:schemeClr>
                </a:solidFill>
              </a:defRPr>
            </a:lvl6pPr>
            <a:lvl7pPr marL="3128010" indent="0" algn="ctr">
              <a:buNone/>
              <a:defRPr>
                <a:solidFill>
                  <a:schemeClr val="tx1">
                    <a:tint val="75000"/>
                  </a:schemeClr>
                </a:solidFill>
              </a:defRPr>
            </a:lvl7pPr>
            <a:lvl8pPr marL="3649345" indent="0" algn="ctr">
              <a:buNone/>
              <a:defRPr>
                <a:solidFill>
                  <a:schemeClr val="tx1">
                    <a:tint val="75000"/>
                  </a:schemeClr>
                </a:solidFill>
              </a:defRPr>
            </a:lvl8pPr>
            <a:lvl9pPr marL="417068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endParaRPr lang="en-US" altLang="zh-TW"/>
          </a:p>
        </p:txBody>
      </p:sp>
      <p:sp>
        <p:nvSpPr>
          <p:cNvPr id="6" name="投影片編號版面配置區 5"/>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endParaRPr lang="en-US" altLang="zh-TW"/>
          </a:p>
        </p:txBody>
      </p:sp>
      <p:sp>
        <p:nvSpPr>
          <p:cNvPr id="6" name="投影片編號版面配置區 5"/>
          <p:cNvSpPr>
            <a:spLocks noGrp="1"/>
          </p:cNvSpPr>
          <p:nvPr>
            <p:ph type="sldNum" sz="quarter" idx="12"/>
          </p:nvPr>
        </p:nvSpPr>
        <p:spPr/>
        <p:txBody>
          <a:bodyPr/>
          <a:lstStyle/>
          <a:p>
            <a:fld id="{6F4EBB59-EF07-4C77-A552-0F88411859CD}" type="slidenum">
              <a:rPr lang="en-US" altLang="zh-TW" smtClean="0"/>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44705" y="4858814"/>
            <a:ext cx="9089390" cy="1501751"/>
          </a:xfrm>
        </p:spPr>
        <p:txBody>
          <a:bodyPr anchor="t"/>
          <a:lstStyle>
            <a:lvl1pPr algn="l">
              <a:defRPr sz="4600" b="1" cap="all"/>
            </a:lvl1pPr>
          </a:lstStyle>
          <a:p>
            <a:r>
              <a:rPr lang="zh-TW" altLang="en-US"/>
              <a:t>按一下以編輯母片標題樣式</a:t>
            </a:r>
          </a:p>
        </p:txBody>
      </p:sp>
      <p:sp>
        <p:nvSpPr>
          <p:cNvPr id="3" name="文字版面配置區 2"/>
          <p:cNvSpPr>
            <a:spLocks noGrp="1"/>
          </p:cNvSpPr>
          <p:nvPr>
            <p:ph type="body" idx="1"/>
          </p:nvPr>
        </p:nvSpPr>
        <p:spPr>
          <a:xfrm>
            <a:off x="844705" y="3204786"/>
            <a:ext cx="9089390" cy="1654026"/>
          </a:xfrm>
        </p:spPr>
        <p:txBody>
          <a:bodyPr anchor="b"/>
          <a:lstStyle>
            <a:lvl1pPr marL="0" indent="0">
              <a:buNone/>
              <a:defRPr sz="2300">
                <a:solidFill>
                  <a:schemeClr val="tx1">
                    <a:tint val="75000"/>
                  </a:schemeClr>
                </a:solidFill>
              </a:defRPr>
            </a:lvl1pPr>
            <a:lvl2pPr marL="521335" indent="0">
              <a:buNone/>
              <a:defRPr sz="2100">
                <a:solidFill>
                  <a:schemeClr val="tx1">
                    <a:tint val="75000"/>
                  </a:schemeClr>
                </a:solidFill>
              </a:defRPr>
            </a:lvl2pPr>
            <a:lvl3pPr marL="1042670" indent="0">
              <a:buNone/>
              <a:defRPr sz="1800">
                <a:solidFill>
                  <a:schemeClr val="tx1">
                    <a:tint val="75000"/>
                  </a:schemeClr>
                </a:solidFill>
              </a:defRPr>
            </a:lvl3pPr>
            <a:lvl4pPr marL="1564005" indent="0">
              <a:buNone/>
              <a:defRPr sz="1600">
                <a:solidFill>
                  <a:schemeClr val="tx1">
                    <a:tint val="75000"/>
                  </a:schemeClr>
                </a:solidFill>
              </a:defRPr>
            </a:lvl4pPr>
            <a:lvl5pPr marL="2085340" indent="0">
              <a:buNone/>
              <a:defRPr sz="1600">
                <a:solidFill>
                  <a:schemeClr val="tx1">
                    <a:tint val="75000"/>
                  </a:schemeClr>
                </a:solidFill>
              </a:defRPr>
            </a:lvl5pPr>
            <a:lvl6pPr marL="2606675" indent="0">
              <a:buNone/>
              <a:defRPr sz="1600">
                <a:solidFill>
                  <a:schemeClr val="tx1">
                    <a:tint val="75000"/>
                  </a:schemeClr>
                </a:solidFill>
              </a:defRPr>
            </a:lvl6pPr>
            <a:lvl7pPr marL="3128010" indent="0">
              <a:buNone/>
              <a:defRPr sz="1600">
                <a:solidFill>
                  <a:schemeClr val="tx1">
                    <a:tint val="75000"/>
                  </a:schemeClr>
                </a:solidFill>
              </a:defRPr>
            </a:lvl7pPr>
            <a:lvl8pPr marL="3649345" indent="0">
              <a:buNone/>
              <a:defRPr sz="1600">
                <a:solidFill>
                  <a:schemeClr val="tx1">
                    <a:tint val="75000"/>
                  </a:schemeClr>
                </a:solidFill>
              </a:defRPr>
            </a:lvl8pPr>
            <a:lvl9pPr marL="4170680" indent="0">
              <a:buNone/>
              <a:defRPr sz="16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endParaRPr lang="en-US" altLang="zh-TW"/>
          </a:p>
        </p:txBody>
      </p:sp>
      <p:sp>
        <p:nvSpPr>
          <p:cNvPr id="6" name="投影片編號版面配置區 5"/>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534670" y="1764295"/>
            <a:ext cx="4722918" cy="4990084"/>
          </a:xfrm>
        </p:spPr>
        <p:txBody>
          <a:bodyPr/>
          <a:lstStyle>
            <a:lvl1pPr>
              <a:defRPr sz="3200"/>
            </a:lvl1pPr>
            <a:lvl2pPr>
              <a:defRPr sz="27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5435812" y="1764295"/>
            <a:ext cx="4722918" cy="4990084"/>
          </a:xfrm>
        </p:spPr>
        <p:txBody>
          <a:bodyPr/>
          <a:lstStyle>
            <a:lvl1pPr>
              <a:defRPr sz="3200"/>
            </a:lvl1pPr>
            <a:lvl2pPr>
              <a:defRPr sz="27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endParaRPr lang="en-US" altLang="zh-TW"/>
          </a:p>
        </p:txBody>
      </p:sp>
      <p:sp>
        <p:nvSpPr>
          <p:cNvPr id="6" name="頁尾版面配置區 5"/>
          <p:cNvSpPr>
            <a:spLocks noGrp="1"/>
          </p:cNvSpPr>
          <p:nvPr>
            <p:ph type="ftr" sz="quarter" idx="11"/>
          </p:nvPr>
        </p:nvSpPr>
        <p:spPr/>
        <p:txBody>
          <a:bodyPr/>
          <a:lstStyle/>
          <a:p>
            <a:endParaRPr lang="en-US" altLang="zh-TW"/>
          </a:p>
        </p:txBody>
      </p:sp>
      <p:sp>
        <p:nvSpPr>
          <p:cNvPr id="7" name="投影片編號版面配置區 6"/>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534670" y="1692533"/>
            <a:ext cx="4724775" cy="705367"/>
          </a:xfrm>
        </p:spPr>
        <p:txBody>
          <a:bodyPr anchor="b"/>
          <a:lstStyle>
            <a:lvl1pPr marL="0" indent="0">
              <a:buNone/>
              <a:defRPr sz="2700" b="1"/>
            </a:lvl1pPr>
            <a:lvl2pPr marL="521335" indent="0">
              <a:buNone/>
              <a:defRPr sz="2300" b="1"/>
            </a:lvl2pPr>
            <a:lvl3pPr marL="1042670" indent="0">
              <a:buNone/>
              <a:defRPr sz="2100" b="1"/>
            </a:lvl3pPr>
            <a:lvl4pPr marL="1564005" indent="0">
              <a:buNone/>
              <a:defRPr sz="1800" b="1"/>
            </a:lvl4pPr>
            <a:lvl5pPr marL="2085340" indent="0">
              <a:buNone/>
              <a:defRPr sz="1800" b="1"/>
            </a:lvl5pPr>
            <a:lvl6pPr marL="2606675" indent="0">
              <a:buNone/>
              <a:defRPr sz="1800" b="1"/>
            </a:lvl6pPr>
            <a:lvl7pPr marL="3128010" indent="0">
              <a:buNone/>
              <a:defRPr sz="1800" b="1"/>
            </a:lvl7pPr>
            <a:lvl8pPr marL="3649345" indent="0">
              <a:buNone/>
              <a:defRPr sz="1800" b="1"/>
            </a:lvl8pPr>
            <a:lvl9pPr marL="4170680" indent="0">
              <a:buNone/>
              <a:defRPr sz="1800" b="1"/>
            </a:lvl9pPr>
          </a:lstStyle>
          <a:p>
            <a:pPr lvl="0"/>
            <a:r>
              <a:rPr lang="zh-TW" altLang="en-US"/>
              <a:t>按一下以編輯母片文字樣式</a:t>
            </a:r>
          </a:p>
        </p:txBody>
      </p:sp>
      <p:sp>
        <p:nvSpPr>
          <p:cNvPr id="4" name="內容版面配置區 3"/>
          <p:cNvSpPr>
            <a:spLocks noGrp="1"/>
          </p:cNvSpPr>
          <p:nvPr>
            <p:ph sz="half" idx="2"/>
          </p:nvPr>
        </p:nvSpPr>
        <p:spPr>
          <a:xfrm>
            <a:off x="534670" y="2397901"/>
            <a:ext cx="4724775" cy="4356478"/>
          </a:xfrm>
        </p:spPr>
        <p:txBody>
          <a:bodyPr/>
          <a:lstStyle>
            <a:lvl1pPr>
              <a:defRPr sz="27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5432102" y="1692533"/>
            <a:ext cx="4726631" cy="705367"/>
          </a:xfrm>
        </p:spPr>
        <p:txBody>
          <a:bodyPr anchor="b"/>
          <a:lstStyle>
            <a:lvl1pPr marL="0" indent="0">
              <a:buNone/>
              <a:defRPr sz="2700" b="1"/>
            </a:lvl1pPr>
            <a:lvl2pPr marL="521335" indent="0">
              <a:buNone/>
              <a:defRPr sz="2300" b="1"/>
            </a:lvl2pPr>
            <a:lvl3pPr marL="1042670" indent="0">
              <a:buNone/>
              <a:defRPr sz="2100" b="1"/>
            </a:lvl3pPr>
            <a:lvl4pPr marL="1564005" indent="0">
              <a:buNone/>
              <a:defRPr sz="1800" b="1"/>
            </a:lvl4pPr>
            <a:lvl5pPr marL="2085340" indent="0">
              <a:buNone/>
              <a:defRPr sz="1800" b="1"/>
            </a:lvl5pPr>
            <a:lvl6pPr marL="2606675" indent="0">
              <a:buNone/>
              <a:defRPr sz="1800" b="1"/>
            </a:lvl6pPr>
            <a:lvl7pPr marL="3128010" indent="0">
              <a:buNone/>
              <a:defRPr sz="1800" b="1"/>
            </a:lvl7pPr>
            <a:lvl8pPr marL="3649345" indent="0">
              <a:buNone/>
              <a:defRPr sz="1800" b="1"/>
            </a:lvl8pPr>
            <a:lvl9pPr marL="4170680" indent="0">
              <a:buNone/>
              <a:defRPr sz="1800" b="1"/>
            </a:lvl9pPr>
          </a:lstStyle>
          <a:p>
            <a:pPr lvl="0"/>
            <a:r>
              <a:rPr lang="zh-TW" altLang="en-US"/>
              <a:t>按一下以編輯母片文字樣式</a:t>
            </a:r>
          </a:p>
        </p:txBody>
      </p:sp>
      <p:sp>
        <p:nvSpPr>
          <p:cNvPr id="6" name="內容版面配置區 5"/>
          <p:cNvSpPr>
            <a:spLocks noGrp="1"/>
          </p:cNvSpPr>
          <p:nvPr>
            <p:ph sz="quarter" idx="4"/>
          </p:nvPr>
        </p:nvSpPr>
        <p:spPr>
          <a:xfrm>
            <a:off x="5432102" y="2397901"/>
            <a:ext cx="4726631" cy="4356478"/>
          </a:xfrm>
        </p:spPr>
        <p:txBody>
          <a:bodyPr/>
          <a:lstStyle>
            <a:lvl1pPr>
              <a:defRPr sz="27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endParaRPr lang="en-US" altLang="zh-TW"/>
          </a:p>
        </p:txBody>
      </p:sp>
      <p:sp>
        <p:nvSpPr>
          <p:cNvPr id="8" name="頁尾版面配置區 7"/>
          <p:cNvSpPr>
            <a:spLocks noGrp="1"/>
          </p:cNvSpPr>
          <p:nvPr>
            <p:ph type="ftr" sz="quarter" idx="11"/>
          </p:nvPr>
        </p:nvSpPr>
        <p:spPr/>
        <p:txBody>
          <a:bodyPr/>
          <a:lstStyle/>
          <a:p>
            <a:endParaRPr lang="en-US" altLang="zh-TW"/>
          </a:p>
        </p:txBody>
      </p:sp>
      <p:sp>
        <p:nvSpPr>
          <p:cNvPr id="9" name="投影片編號版面配置區 8"/>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endParaRPr lang="en-US" altLang="zh-TW"/>
          </a:p>
        </p:txBody>
      </p:sp>
      <p:sp>
        <p:nvSpPr>
          <p:cNvPr id="4" name="頁尾版面配置區 3"/>
          <p:cNvSpPr>
            <a:spLocks noGrp="1"/>
          </p:cNvSpPr>
          <p:nvPr>
            <p:ph type="ftr" sz="quarter" idx="11"/>
          </p:nvPr>
        </p:nvSpPr>
        <p:spPr/>
        <p:txBody>
          <a:bodyPr/>
          <a:lstStyle/>
          <a:p>
            <a:endParaRPr lang="en-US" altLang="zh-TW"/>
          </a:p>
        </p:txBody>
      </p:sp>
      <p:sp>
        <p:nvSpPr>
          <p:cNvPr id="5" name="投影片編號版面配置區 4"/>
          <p:cNvSpPr>
            <a:spLocks noGrp="1"/>
          </p:cNvSpPr>
          <p:nvPr>
            <p:ph type="sldNum" sz="quarter" idx="12"/>
          </p:nvPr>
        </p:nvSpPr>
        <p:spPr/>
        <p:txBody>
          <a:bodyPr/>
          <a:lstStyle/>
          <a:p>
            <a:fld id="{ABE84FEF-EE30-4DF3-9D68-B93F1E05956D}" type="slidenum">
              <a:rPr lang="en-US" altLang="zh-TW" smtClean="0"/>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endParaRPr lang="en-US" altLang="zh-TW"/>
          </a:p>
        </p:txBody>
      </p:sp>
      <p:sp>
        <p:nvSpPr>
          <p:cNvPr id="3" name="頁尾版面配置區 2"/>
          <p:cNvSpPr>
            <a:spLocks noGrp="1"/>
          </p:cNvSpPr>
          <p:nvPr>
            <p:ph type="ftr" sz="quarter" idx="11"/>
          </p:nvPr>
        </p:nvSpPr>
        <p:spPr/>
        <p:txBody>
          <a:bodyPr/>
          <a:lstStyle/>
          <a:p>
            <a:endParaRPr lang="en-US" altLang="zh-TW"/>
          </a:p>
        </p:txBody>
      </p:sp>
      <p:sp>
        <p:nvSpPr>
          <p:cNvPr id="4" name="投影片編號版面配置區 3"/>
          <p:cNvSpPr>
            <a:spLocks noGrp="1"/>
          </p:cNvSpPr>
          <p:nvPr>
            <p:ph type="sldNum" sz="quarter" idx="12"/>
          </p:nvPr>
        </p:nvSpPr>
        <p:spPr/>
        <p:txBody>
          <a:bodyPr/>
          <a:lstStyle/>
          <a:p>
            <a:fld id="{E7AD4EBB-4127-4CA3-968A-4AF5F2E4D2D5}" type="slidenum">
              <a:rPr lang="en-US" altLang="zh-TW" smtClean="0"/>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534673" y="301050"/>
            <a:ext cx="3518055" cy="1281214"/>
          </a:xfrm>
        </p:spPr>
        <p:txBody>
          <a:bodyPr anchor="b"/>
          <a:lstStyle>
            <a:lvl1pPr algn="l">
              <a:defRPr sz="2300" b="1"/>
            </a:lvl1pPr>
          </a:lstStyle>
          <a:p>
            <a:r>
              <a:rPr lang="zh-TW" altLang="en-US"/>
              <a:t>按一下以編輯母片標題樣式</a:t>
            </a:r>
          </a:p>
        </p:txBody>
      </p:sp>
      <p:sp>
        <p:nvSpPr>
          <p:cNvPr id="3" name="內容版面配置區 2"/>
          <p:cNvSpPr>
            <a:spLocks noGrp="1"/>
          </p:cNvSpPr>
          <p:nvPr>
            <p:ph idx="1"/>
          </p:nvPr>
        </p:nvSpPr>
        <p:spPr>
          <a:xfrm>
            <a:off x="4180822" y="301051"/>
            <a:ext cx="5977908" cy="6453328"/>
          </a:xfrm>
        </p:spPr>
        <p:txBody>
          <a:bodyPr/>
          <a:lstStyle>
            <a:lvl1pPr>
              <a:defRPr sz="3700"/>
            </a:lvl1pPr>
            <a:lvl2pPr>
              <a:defRPr sz="3200"/>
            </a:lvl2pPr>
            <a:lvl3pPr>
              <a:defRPr sz="2700"/>
            </a:lvl3pPr>
            <a:lvl4pPr>
              <a:defRPr sz="2300"/>
            </a:lvl4pPr>
            <a:lvl5pPr>
              <a:defRPr sz="2300"/>
            </a:lvl5pPr>
            <a:lvl6pPr>
              <a:defRPr sz="2300"/>
            </a:lvl6pPr>
            <a:lvl7pPr>
              <a:defRPr sz="2300"/>
            </a:lvl7pPr>
            <a:lvl8pPr>
              <a:defRPr sz="2300"/>
            </a:lvl8pPr>
            <a:lvl9pPr>
              <a:defRPr sz="23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534673" y="1582265"/>
            <a:ext cx="3518055" cy="5172114"/>
          </a:xfrm>
        </p:spPr>
        <p:txBody>
          <a:bodyPr/>
          <a:lstStyle>
            <a:lvl1pPr marL="0" indent="0">
              <a:buNone/>
              <a:defRPr sz="1600"/>
            </a:lvl1pPr>
            <a:lvl2pPr marL="521335" indent="0">
              <a:buNone/>
              <a:defRPr sz="1400"/>
            </a:lvl2pPr>
            <a:lvl3pPr marL="1042670" indent="0">
              <a:buNone/>
              <a:defRPr sz="1100"/>
            </a:lvl3pPr>
            <a:lvl4pPr marL="1564005" indent="0">
              <a:buNone/>
              <a:defRPr sz="1000"/>
            </a:lvl4pPr>
            <a:lvl5pPr marL="2085340" indent="0">
              <a:buNone/>
              <a:defRPr sz="1000"/>
            </a:lvl5pPr>
            <a:lvl6pPr marL="2606675" indent="0">
              <a:buNone/>
              <a:defRPr sz="1000"/>
            </a:lvl6pPr>
            <a:lvl7pPr marL="3128010" indent="0">
              <a:buNone/>
              <a:defRPr sz="1000"/>
            </a:lvl7pPr>
            <a:lvl8pPr marL="3649345" indent="0">
              <a:buNone/>
              <a:defRPr sz="1000"/>
            </a:lvl8pPr>
            <a:lvl9pPr marL="4170680" indent="0">
              <a:buNone/>
              <a:defRPr sz="10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endParaRPr lang="en-US" altLang="zh-TW"/>
          </a:p>
        </p:txBody>
      </p:sp>
      <p:sp>
        <p:nvSpPr>
          <p:cNvPr id="6" name="頁尾版面配置區 5"/>
          <p:cNvSpPr>
            <a:spLocks noGrp="1"/>
          </p:cNvSpPr>
          <p:nvPr>
            <p:ph type="ftr" sz="quarter" idx="11"/>
          </p:nvPr>
        </p:nvSpPr>
        <p:spPr/>
        <p:txBody>
          <a:bodyPr/>
          <a:lstStyle/>
          <a:p>
            <a:endParaRPr lang="en-US" altLang="zh-TW"/>
          </a:p>
        </p:txBody>
      </p:sp>
      <p:sp>
        <p:nvSpPr>
          <p:cNvPr id="7" name="投影片編號版面配置區 6"/>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095981" y="5292884"/>
            <a:ext cx="6416040" cy="624855"/>
          </a:xfrm>
        </p:spPr>
        <p:txBody>
          <a:bodyPr anchor="b"/>
          <a:lstStyle>
            <a:lvl1pPr algn="l">
              <a:defRPr sz="2300" b="1"/>
            </a:lvl1pPr>
          </a:lstStyle>
          <a:p>
            <a:r>
              <a:rPr lang="zh-TW" altLang="en-US"/>
              <a:t>按一下以編輯母片標題樣式</a:t>
            </a:r>
          </a:p>
        </p:txBody>
      </p:sp>
      <p:sp>
        <p:nvSpPr>
          <p:cNvPr id="3" name="圖片版面配置區 2"/>
          <p:cNvSpPr>
            <a:spLocks noGrp="1"/>
          </p:cNvSpPr>
          <p:nvPr>
            <p:ph type="pic" idx="1"/>
          </p:nvPr>
        </p:nvSpPr>
        <p:spPr>
          <a:xfrm>
            <a:off x="2095981" y="675613"/>
            <a:ext cx="6416040" cy="4536758"/>
          </a:xfrm>
        </p:spPr>
        <p:txBody>
          <a:bodyPr/>
          <a:lstStyle>
            <a:lvl1pPr marL="0" indent="0">
              <a:buNone/>
              <a:defRPr sz="3700"/>
            </a:lvl1pPr>
            <a:lvl2pPr marL="521335" indent="0">
              <a:buNone/>
              <a:defRPr sz="3200"/>
            </a:lvl2pPr>
            <a:lvl3pPr marL="1042670" indent="0">
              <a:buNone/>
              <a:defRPr sz="2700"/>
            </a:lvl3pPr>
            <a:lvl4pPr marL="1564005" indent="0">
              <a:buNone/>
              <a:defRPr sz="2300"/>
            </a:lvl4pPr>
            <a:lvl5pPr marL="2085340" indent="0">
              <a:buNone/>
              <a:defRPr sz="2300"/>
            </a:lvl5pPr>
            <a:lvl6pPr marL="2606675" indent="0">
              <a:buNone/>
              <a:defRPr sz="2300"/>
            </a:lvl6pPr>
            <a:lvl7pPr marL="3128010" indent="0">
              <a:buNone/>
              <a:defRPr sz="2300"/>
            </a:lvl7pPr>
            <a:lvl8pPr marL="3649345" indent="0">
              <a:buNone/>
              <a:defRPr sz="2300"/>
            </a:lvl8pPr>
            <a:lvl9pPr marL="4170680" indent="0">
              <a:buNone/>
              <a:defRPr sz="2300"/>
            </a:lvl9pPr>
          </a:lstStyle>
          <a:p>
            <a:endParaRPr lang="zh-TW" altLang="en-US"/>
          </a:p>
        </p:txBody>
      </p:sp>
      <p:sp>
        <p:nvSpPr>
          <p:cNvPr id="4" name="文字版面配置區 3"/>
          <p:cNvSpPr>
            <a:spLocks noGrp="1"/>
          </p:cNvSpPr>
          <p:nvPr>
            <p:ph type="body" sz="half" idx="2"/>
          </p:nvPr>
        </p:nvSpPr>
        <p:spPr>
          <a:xfrm>
            <a:off x="2095981" y="5917739"/>
            <a:ext cx="6416040" cy="887398"/>
          </a:xfrm>
        </p:spPr>
        <p:txBody>
          <a:bodyPr/>
          <a:lstStyle>
            <a:lvl1pPr marL="0" indent="0">
              <a:buNone/>
              <a:defRPr sz="1600"/>
            </a:lvl1pPr>
            <a:lvl2pPr marL="521335" indent="0">
              <a:buNone/>
              <a:defRPr sz="1400"/>
            </a:lvl2pPr>
            <a:lvl3pPr marL="1042670" indent="0">
              <a:buNone/>
              <a:defRPr sz="1100"/>
            </a:lvl3pPr>
            <a:lvl4pPr marL="1564005" indent="0">
              <a:buNone/>
              <a:defRPr sz="1000"/>
            </a:lvl4pPr>
            <a:lvl5pPr marL="2085340" indent="0">
              <a:buNone/>
              <a:defRPr sz="1000"/>
            </a:lvl5pPr>
            <a:lvl6pPr marL="2606675" indent="0">
              <a:buNone/>
              <a:defRPr sz="1000"/>
            </a:lvl6pPr>
            <a:lvl7pPr marL="3128010" indent="0">
              <a:buNone/>
              <a:defRPr sz="1000"/>
            </a:lvl7pPr>
            <a:lvl8pPr marL="3649345" indent="0">
              <a:buNone/>
              <a:defRPr sz="1000"/>
            </a:lvl8pPr>
            <a:lvl9pPr marL="4170680" indent="0">
              <a:buNone/>
              <a:defRPr sz="10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endParaRPr lang="en-US" altLang="zh-TW"/>
          </a:p>
        </p:txBody>
      </p:sp>
      <p:sp>
        <p:nvSpPr>
          <p:cNvPr id="6" name="頁尾版面配置區 5"/>
          <p:cNvSpPr>
            <a:spLocks noGrp="1"/>
          </p:cNvSpPr>
          <p:nvPr>
            <p:ph type="ftr" sz="quarter" idx="11"/>
          </p:nvPr>
        </p:nvSpPr>
        <p:spPr/>
        <p:txBody>
          <a:bodyPr/>
          <a:lstStyle/>
          <a:p>
            <a:endParaRPr lang="en-US" altLang="zh-TW"/>
          </a:p>
        </p:txBody>
      </p:sp>
      <p:sp>
        <p:nvSpPr>
          <p:cNvPr id="7" name="投影片編號版面配置區 6"/>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endParaRPr lang="en-US" altLang="zh-TW"/>
          </a:p>
        </p:txBody>
      </p:sp>
      <p:sp>
        <p:nvSpPr>
          <p:cNvPr id="6" name="投影片編號版面配置區 5"/>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752715" y="302804"/>
            <a:ext cx="2406015" cy="6451578"/>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534670" y="302804"/>
            <a:ext cx="7039822" cy="6451578"/>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endParaRPr lang="en-US" altLang="zh-TW"/>
          </a:p>
        </p:txBody>
      </p:sp>
      <p:sp>
        <p:nvSpPr>
          <p:cNvPr id="5" name="頁尾版面配置區 4"/>
          <p:cNvSpPr>
            <a:spLocks noGrp="1"/>
          </p:cNvSpPr>
          <p:nvPr>
            <p:ph type="ftr" sz="quarter" idx="11"/>
          </p:nvPr>
        </p:nvSpPr>
        <p:spPr/>
        <p:txBody>
          <a:bodyPr/>
          <a:lstStyle/>
          <a:p>
            <a:endParaRPr lang="en-US" altLang="zh-TW"/>
          </a:p>
        </p:txBody>
      </p:sp>
      <p:sp>
        <p:nvSpPr>
          <p:cNvPr id="6" name="投影片編號版面配置區 5"/>
          <p:cNvSpPr>
            <a:spLocks noGrp="1"/>
          </p:cNvSpPr>
          <p:nvPr>
            <p:ph type="sldNum" sz="quarter" idx="12"/>
          </p:nvPr>
        </p:nvSpPr>
        <p:spPr/>
        <p:txBody>
          <a:bodyPr/>
          <a:lstStyle/>
          <a:p>
            <a:fld id="{80EF6891-DA9C-4B00-9CCA-12D2542EF5A9}" type="slidenum">
              <a:rPr lang="en-US" altLang="zh-TW" smtClean="0"/>
              <a:t>‹#›</a:t>
            </a:fld>
            <a:endParaRPr lang="en-US" altLang="zh-TW"/>
          </a:p>
        </p:txBody>
      </p:sp>
    </p:spTree>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00" b="0" i="0">
                <a:solidFill>
                  <a:schemeClr val="bg1"/>
                </a:solidFill>
                <a:latin typeface="微軟正黑體" panose="020B0604030504040204" charset="-120"/>
                <a:cs typeface="微軟正黑體" panose="020B0604030504040204" charset="-120"/>
              </a:defRPr>
            </a:lvl1pPr>
          </a:lstStyle>
          <a:p>
            <a:endParaRPr/>
          </a:p>
        </p:txBody>
      </p:sp>
      <p:sp>
        <p:nvSpPr>
          <p:cNvPr id="3" name="Holder 3"/>
          <p:cNvSpPr>
            <a:spLocks noGrp="1"/>
          </p:cNvSpPr>
          <p:nvPr>
            <p:ph sz="half" idx="2"/>
          </p:nvPr>
        </p:nvSpPr>
        <p:spPr>
          <a:xfrm>
            <a:off x="534670" y="1739090"/>
            <a:ext cx="4651629" cy="56938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090"/>
            <a:ext cx="4651629" cy="56938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534670" y="302802"/>
            <a:ext cx="9624060" cy="1260211"/>
          </a:xfrm>
          <a:prstGeom prst="rect">
            <a:avLst/>
          </a:prstGeom>
        </p:spPr>
        <p:txBody>
          <a:bodyPr vert="horz" lIns="104269" tIns="52135" rIns="104269" bIns="52135"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534670" y="1764295"/>
            <a:ext cx="9624060" cy="4990084"/>
          </a:xfrm>
          <a:prstGeom prst="rect">
            <a:avLst/>
          </a:prstGeom>
        </p:spPr>
        <p:txBody>
          <a:bodyPr vert="horz" lIns="104269" tIns="52135" rIns="104269" bIns="52135"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534671" y="7008173"/>
            <a:ext cx="2495127" cy="402567"/>
          </a:xfrm>
          <a:prstGeom prst="rect">
            <a:avLst/>
          </a:prstGeom>
        </p:spPr>
        <p:txBody>
          <a:bodyPr vert="horz" lIns="104269" tIns="52135" rIns="104269" bIns="52135" rtlCol="0" anchor="ctr"/>
          <a:lstStyle>
            <a:lvl1pPr algn="l">
              <a:defRPr sz="1400">
                <a:solidFill>
                  <a:schemeClr val="tx1">
                    <a:tint val="75000"/>
                  </a:schemeClr>
                </a:solidFill>
              </a:defRPr>
            </a:lvl1pPr>
          </a:lstStyle>
          <a:p>
            <a:endParaRPr lang="en-US" altLang="zh-TW"/>
          </a:p>
        </p:txBody>
      </p:sp>
      <p:sp>
        <p:nvSpPr>
          <p:cNvPr id="5" name="頁尾版面配置區 4"/>
          <p:cNvSpPr>
            <a:spLocks noGrp="1"/>
          </p:cNvSpPr>
          <p:nvPr>
            <p:ph type="ftr" sz="quarter" idx="3"/>
          </p:nvPr>
        </p:nvSpPr>
        <p:spPr>
          <a:xfrm>
            <a:off x="3653581" y="7008173"/>
            <a:ext cx="3386243" cy="402567"/>
          </a:xfrm>
          <a:prstGeom prst="rect">
            <a:avLst/>
          </a:prstGeom>
        </p:spPr>
        <p:txBody>
          <a:bodyPr vert="horz" lIns="104269" tIns="52135" rIns="104269" bIns="52135" rtlCol="0" anchor="ctr"/>
          <a:lstStyle>
            <a:lvl1pPr algn="ctr">
              <a:defRPr sz="1400">
                <a:solidFill>
                  <a:schemeClr val="tx1">
                    <a:tint val="75000"/>
                  </a:schemeClr>
                </a:solidFill>
              </a:defRPr>
            </a:lvl1pPr>
          </a:lstStyle>
          <a:p>
            <a:endParaRPr lang="en-US" altLang="zh-TW"/>
          </a:p>
        </p:txBody>
      </p:sp>
      <p:sp>
        <p:nvSpPr>
          <p:cNvPr id="6" name="投影片編號版面配置區 5"/>
          <p:cNvSpPr>
            <a:spLocks noGrp="1"/>
          </p:cNvSpPr>
          <p:nvPr>
            <p:ph type="sldNum" sz="quarter" idx="4"/>
          </p:nvPr>
        </p:nvSpPr>
        <p:spPr>
          <a:xfrm>
            <a:off x="7663603" y="7008173"/>
            <a:ext cx="2495127" cy="402567"/>
          </a:xfrm>
          <a:prstGeom prst="rect">
            <a:avLst/>
          </a:prstGeom>
        </p:spPr>
        <p:txBody>
          <a:bodyPr vert="horz" lIns="104269" tIns="52135" rIns="104269" bIns="52135" rtlCol="0" anchor="ctr"/>
          <a:lstStyle>
            <a:lvl1pPr algn="r">
              <a:defRPr sz="1400">
                <a:solidFill>
                  <a:schemeClr val="tx1">
                    <a:tint val="75000"/>
                  </a:schemeClr>
                </a:solidFill>
              </a:defRPr>
            </a:lvl1pPr>
          </a:lstStyle>
          <a:p>
            <a:fld id="{80EF6891-DA9C-4B00-9CCA-12D2542EF5A9}" type="slidenum">
              <a:rPr lang="en-US" altLang="zh-TW" smtClean="0"/>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1042670" rtl="0" eaLnBrk="1" latinLnBrk="0" hangingPunct="1">
        <a:spcBef>
          <a:spcPct val="0"/>
        </a:spcBef>
        <a:buNone/>
        <a:defRPr sz="5000" kern="1200">
          <a:solidFill>
            <a:schemeClr val="tx1"/>
          </a:solidFill>
          <a:latin typeface="+mj-lt"/>
          <a:ea typeface="+mj-ea"/>
          <a:cs typeface="+mj-cs"/>
        </a:defRPr>
      </a:lvl1pPr>
    </p:titleStyle>
    <p:bodyStyle>
      <a:lvl1pPr marL="391160" indent="-391160" algn="l" defTabSz="104267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47090" indent="-325755" algn="l" defTabSz="10426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2pPr>
      <a:lvl3pPr marL="1303655" indent="-260985" algn="l" defTabSz="10426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3pPr>
      <a:lvl4pPr marL="1824990" indent="-260985" algn="l" defTabSz="104267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346325" indent="-260985" algn="l" defTabSz="104267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867660" indent="-260985" algn="l" defTabSz="104267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388995" indent="-260985" algn="l" defTabSz="104267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910330" indent="-260985" algn="l" defTabSz="104267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431665" indent="-260985" algn="l" defTabSz="104267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TW"/>
      </a:defPPr>
      <a:lvl1pPr marL="0" algn="l" defTabSz="1042670" rtl="0" eaLnBrk="1" latinLnBrk="0" hangingPunct="1">
        <a:defRPr sz="2100" kern="1200">
          <a:solidFill>
            <a:schemeClr val="tx1"/>
          </a:solidFill>
          <a:latin typeface="+mn-lt"/>
          <a:ea typeface="+mn-ea"/>
          <a:cs typeface="+mn-cs"/>
        </a:defRPr>
      </a:lvl1pPr>
      <a:lvl2pPr marL="521335" algn="l" defTabSz="1042670" rtl="0" eaLnBrk="1" latinLnBrk="0" hangingPunct="1">
        <a:defRPr sz="2100" kern="1200">
          <a:solidFill>
            <a:schemeClr val="tx1"/>
          </a:solidFill>
          <a:latin typeface="+mn-lt"/>
          <a:ea typeface="+mn-ea"/>
          <a:cs typeface="+mn-cs"/>
        </a:defRPr>
      </a:lvl2pPr>
      <a:lvl3pPr marL="1042670" algn="l" defTabSz="1042670" rtl="0" eaLnBrk="1" latinLnBrk="0" hangingPunct="1">
        <a:defRPr sz="2100" kern="1200">
          <a:solidFill>
            <a:schemeClr val="tx1"/>
          </a:solidFill>
          <a:latin typeface="+mn-lt"/>
          <a:ea typeface="+mn-ea"/>
          <a:cs typeface="+mn-cs"/>
        </a:defRPr>
      </a:lvl3pPr>
      <a:lvl4pPr marL="1564005" algn="l" defTabSz="1042670" rtl="0" eaLnBrk="1" latinLnBrk="0" hangingPunct="1">
        <a:defRPr sz="2100" kern="1200">
          <a:solidFill>
            <a:schemeClr val="tx1"/>
          </a:solidFill>
          <a:latin typeface="+mn-lt"/>
          <a:ea typeface="+mn-ea"/>
          <a:cs typeface="+mn-cs"/>
        </a:defRPr>
      </a:lvl4pPr>
      <a:lvl5pPr marL="2085340" algn="l" defTabSz="1042670" rtl="0" eaLnBrk="1" latinLnBrk="0" hangingPunct="1">
        <a:defRPr sz="2100" kern="1200">
          <a:solidFill>
            <a:schemeClr val="tx1"/>
          </a:solidFill>
          <a:latin typeface="+mn-lt"/>
          <a:ea typeface="+mn-ea"/>
          <a:cs typeface="+mn-cs"/>
        </a:defRPr>
      </a:lvl5pPr>
      <a:lvl6pPr marL="2606675" algn="l" defTabSz="1042670" rtl="0" eaLnBrk="1" latinLnBrk="0" hangingPunct="1">
        <a:defRPr sz="2100" kern="1200">
          <a:solidFill>
            <a:schemeClr val="tx1"/>
          </a:solidFill>
          <a:latin typeface="+mn-lt"/>
          <a:ea typeface="+mn-ea"/>
          <a:cs typeface="+mn-cs"/>
        </a:defRPr>
      </a:lvl6pPr>
      <a:lvl7pPr marL="3128010" algn="l" defTabSz="1042670" rtl="0" eaLnBrk="1" latinLnBrk="0" hangingPunct="1">
        <a:defRPr sz="2100" kern="1200">
          <a:solidFill>
            <a:schemeClr val="tx1"/>
          </a:solidFill>
          <a:latin typeface="+mn-lt"/>
          <a:ea typeface="+mn-ea"/>
          <a:cs typeface="+mn-cs"/>
        </a:defRPr>
      </a:lvl7pPr>
      <a:lvl8pPr marL="3649345" algn="l" defTabSz="1042670" rtl="0" eaLnBrk="1" latinLnBrk="0" hangingPunct="1">
        <a:defRPr sz="2100" kern="1200">
          <a:solidFill>
            <a:schemeClr val="tx1"/>
          </a:solidFill>
          <a:latin typeface="+mn-lt"/>
          <a:ea typeface="+mn-ea"/>
          <a:cs typeface="+mn-cs"/>
        </a:defRPr>
      </a:lvl8pPr>
      <a:lvl9pPr marL="4170680" algn="l" defTabSz="104267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png"/><Relationship Id="rId26" Type="http://schemas.openxmlformats.org/officeDocument/2006/relationships/image" Target="../media/image38.png"/><Relationship Id="rId3" Type="http://schemas.openxmlformats.org/officeDocument/2006/relationships/image" Target="../media/image15.png"/><Relationship Id="rId21" Type="http://schemas.openxmlformats.org/officeDocument/2006/relationships/image" Target="../media/image33.png"/><Relationship Id="rId7" Type="http://schemas.openxmlformats.org/officeDocument/2006/relationships/image" Target="../media/image19.png"/><Relationship Id="rId12" Type="http://schemas.openxmlformats.org/officeDocument/2006/relationships/image" Target="../media/image24.png"/><Relationship Id="rId17" Type="http://schemas.openxmlformats.org/officeDocument/2006/relationships/image" Target="../media/image29.png"/><Relationship Id="rId25" Type="http://schemas.openxmlformats.org/officeDocument/2006/relationships/image" Target="../media/image37.png"/><Relationship Id="rId2" Type="http://schemas.openxmlformats.org/officeDocument/2006/relationships/image" Target="../media/image14.png"/><Relationship Id="rId16" Type="http://schemas.openxmlformats.org/officeDocument/2006/relationships/image" Target="../media/image28.png"/><Relationship Id="rId20"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24" Type="http://schemas.openxmlformats.org/officeDocument/2006/relationships/image" Target="../media/image36.png"/><Relationship Id="rId5" Type="http://schemas.openxmlformats.org/officeDocument/2006/relationships/image" Target="../media/image17.png"/><Relationship Id="rId15" Type="http://schemas.openxmlformats.org/officeDocument/2006/relationships/image" Target="../media/image27.png"/><Relationship Id="rId23" Type="http://schemas.openxmlformats.org/officeDocument/2006/relationships/image" Target="../media/image35.jpeg"/><Relationship Id="rId28" Type="http://schemas.openxmlformats.org/officeDocument/2006/relationships/image" Target="../media/image40.png"/><Relationship Id="rId10" Type="http://schemas.openxmlformats.org/officeDocument/2006/relationships/image" Target="../media/image22.png"/><Relationship Id="rId19" Type="http://schemas.openxmlformats.org/officeDocument/2006/relationships/image" Target="../media/image31.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34.png"/><Relationship Id="rId27"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2.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9.png"/><Relationship Id="rId3" Type="http://schemas.openxmlformats.org/officeDocument/2006/relationships/image" Target="../media/image62.png"/><Relationship Id="rId7" Type="http://schemas.microsoft.com/office/2007/relationships/hdphoto" Target="../media/hdphoto2.wdp"/><Relationship Id="rId12" Type="http://schemas.openxmlformats.org/officeDocument/2006/relationships/image" Target="../media/image68.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image" Target="../media/image63.png"/><Relationship Id="rId10" Type="http://schemas.openxmlformats.org/officeDocument/2006/relationships/image" Target="../media/image66.png"/><Relationship Id="rId4" Type="http://schemas.microsoft.com/office/2007/relationships/hdphoto" Target="../media/hdphoto1.wdp"/><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0" y="2713831"/>
            <a:ext cx="10681418" cy="838200"/>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defPPr>
              <a:defRPr lang="zh-TW"/>
            </a:defPPr>
            <a:lvl1pPr>
              <a:defRPr sz="3200" b="1">
                <a:solidFill>
                  <a:schemeClr val="lt1"/>
                </a:solidFill>
                <a:latin typeface="微軟正黑體" panose="020B0604030504040204" charset="-120"/>
                <a:ea typeface="微軟正黑體" panose="020B0604030504040204" charset="-120"/>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pPr algn="ctr"/>
            <a:r>
              <a:rPr lang="en-US" altLang="zh-TW" sz="5400" dirty="0">
                <a:effectLst>
                  <a:outerShdw blurRad="38100" dist="38100" dir="2700000" algn="tl">
                    <a:srgbClr val="000000">
                      <a:alpha val="43137"/>
                    </a:srgbClr>
                  </a:outerShdw>
                </a:effectLst>
                <a:latin typeface="Franklin Gothic Book" pitchFamily="34" charset="0"/>
                <a:sym typeface="+mn-ea"/>
              </a:rPr>
              <a:t>Taiwan Tea Corporation</a:t>
            </a:r>
            <a:endParaRPr lang="zh-TW" altLang="en-US" sz="5400" dirty="0"/>
          </a:p>
        </p:txBody>
      </p:sp>
      <p:sp>
        <p:nvSpPr>
          <p:cNvPr id="3" name="文字方塊 2"/>
          <p:cNvSpPr txBox="1"/>
          <p:nvPr/>
        </p:nvSpPr>
        <p:spPr>
          <a:xfrm>
            <a:off x="23727" y="4542525"/>
            <a:ext cx="10687628" cy="913765"/>
          </a:xfrm>
          <a:prstGeom prst="rect">
            <a:avLst/>
          </a:prstGeom>
          <a:noFill/>
        </p:spPr>
        <p:txBody>
          <a:bodyPr wrap="square" rtlCol="0">
            <a:spAutoFit/>
          </a:bodyPr>
          <a:lstStyle/>
          <a:p>
            <a:pPr algn="ctr"/>
            <a:r>
              <a:rPr lang="en-US" altLang="zh-TW" sz="4400" b="1" dirty="0">
                <a:effectLst>
                  <a:outerShdw blurRad="38100" dist="38100" dir="2700000" algn="tl">
                    <a:srgbClr val="000000">
                      <a:alpha val="43137"/>
                    </a:srgbClr>
                  </a:outerShdw>
                </a:effectLst>
                <a:latin typeface="Franklin Gothic Book" pitchFamily="34" charset="0"/>
                <a:ea typeface="細明體" panose="02020509000000000000" pitchFamily="49" charset="-120"/>
                <a:sym typeface="+mn-ea"/>
              </a:rPr>
              <a:t>2020</a:t>
            </a:r>
            <a:r>
              <a:rPr lang="en-US" altLang="zh-TW" sz="4400" b="1" dirty="0">
                <a:effectLst>
                  <a:outerShdw blurRad="38100" dist="38100" dir="2700000" algn="tl">
                    <a:srgbClr val="000000">
                      <a:alpha val="43137"/>
                    </a:srgbClr>
                  </a:outerShdw>
                </a:effectLst>
                <a:latin typeface="Franklin Gothic Book" pitchFamily="34" charset="0"/>
                <a:ea typeface="微軟正黑體" panose="020B0604030504040204" charset="-120"/>
                <a:sym typeface="+mn-ea"/>
              </a:rPr>
              <a:t> Investor Conference</a:t>
            </a:r>
            <a:endParaRPr lang="zh-TW" altLang="en-US" sz="4400" b="1" dirty="0">
              <a:latin typeface="+mj-ea"/>
              <a:ea typeface="+mj-ea"/>
            </a:endParaRPr>
          </a:p>
        </p:txBody>
      </p:sp>
      <p:sp>
        <p:nvSpPr>
          <p:cNvPr id="10" name="投影片編號版面配置區 9"/>
          <p:cNvSpPr>
            <a:spLocks noGrp="1"/>
          </p:cNvSpPr>
          <p:nvPr>
            <p:ph type="sldNum" sz="quarter" idx="12"/>
          </p:nvPr>
        </p:nvSpPr>
        <p:spPr/>
        <p:txBody>
          <a:bodyPr/>
          <a:lstStyle/>
          <a:p>
            <a:fld id="{E7AD4EBB-4127-4CA3-968A-4AF5F2E4D2D5}" type="slidenum">
              <a:rPr lang="en-US" altLang="zh-TW" smtClean="0"/>
              <a:t>1</a:t>
            </a:fld>
            <a:endParaRPr lang="en-US" altLang="zh-TW"/>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175" y="411318"/>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zh-TW" altLang="en-US" sz="3200" b="1" dirty="0">
                <a:latin typeface="微軟正黑體" panose="020B0604030504040204" charset="-120"/>
                <a:ea typeface="微軟正黑體" panose="020B0604030504040204" charset="-120"/>
              </a:rPr>
              <a:t> </a:t>
            </a:r>
            <a:r>
              <a:rPr lang="en-US" altLang="zh-TW" sz="3200" b="1" dirty="0" smtClean="0">
                <a:latin typeface="High Tower Text" pitchFamily="18" charset="0"/>
                <a:ea typeface="Dotum" pitchFamily="34" charset="-127"/>
                <a:cs typeface="Arial Unicode MS" pitchFamily="34" charset="-120"/>
                <a:sym typeface="+mn-ea"/>
              </a:rPr>
              <a:t>Disclaimer</a:t>
            </a:r>
            <a:endParaRPr lang="zh-TW" altLang="en-US" sz="3200" b="1" dirty="0">
              <a:latin typeface="High Tower Text" pitchFamily="18" charset="0"/>
              <a:ea typeface="Dotum" pitchFamily="34" charset="-127"/>
              <a:cs typeface="Arial Unicode MS" pitchFamily="34" charset="-120"/>
            </a:endParaRPr>
          </a:p>
        </p:txBody>
      </p:sp>
      <p:sp>
        <p:nvSpPr>
          <p:cNvPr id="4" name="矩形 3"/>
          <p:cNvSpPr/>
          <p:nvPr/>
        </p:nvSpPr>
        <p:spPr>
          <a:xfrm>
            <a:off x="462280" y="2180590"/>
            <a:ext cx="9667240" cy="3574415"/>
          </a:xfrm>
          <a:prstGeom prst="rect">
            <a:avLst/>
          </a:prstGeom>
        </p:spPr>
        <p:txBody>
          <a:bodyPr wrap="square">
            <a:spAutoFit/>
          </a:bodyPr>
          <a:lstStyle/>
          <a:p>
            <a:pPr marL="342900" indent="-342900">
              <a:buFont typeface="Arial" panose="020B0604020202020204" pitchFamily="34" charset="0"/>
              <a:buChar char="•"/>
            </a:pPr>
            <a:r>
              <a:rPr lang="en-US" altLang="zh-TW" dirty="0">
                <a:latin typeface="Franklin Gothic Book" pitchFamily="34" charset="0"/>
                <a:ea typeface="Dotum" pitchFamily="34" charset="-127"/>
                <a:cs typeface="Arial Unicode MS" pitchFamily="34" charset="-120"/>
                <a:sym typeface="+mn-ea"/>
              </a:rPr>
              <a:t>In these presentations and discussions, there are certain forward looking statements regarding the results of operation, financial condition and current expectation abort future events. As forward-looking statements relate to events and depend on circumstances in the future, they involve risk and uncertainty.</a:t>
            </a:r>
            <a:endParaRPr lang="en-US" altLang="zh-TW" dirty="0">
              <a:latin typeface="Franklin Gothic Book" pitchFamily="34" charset="0"/>
              <a:ea typeface="Dotum" pitchFamily="34" charset="-127"/>
              <a:cs typeface="Arial Unicode MS" pitchFamily="34" charset="-120"/>
            </a:endParaRPr>
          </a:p>
          <a:p>
            <a:pPr marL="342900" indent="-342900">
              <a:buFont typeface="Arial" panose="020B0604020202020204" pitchFamily="34" charset="0"/>
              <a:buChar char="•"/>
            </a:pPr>
            <a:r>
              <a:rPr lang="en-US" altLang="zh-TW" dirty="0">
                <a:latin typeface="Franklin Gothic Book" pitchFamily="34" charset="0"/>
                <a:ea typeface="Dotum" pitchFamily="34" charset="-127"/>
                <a:cs typeface="Arial Unicode MS" pitchFamily="34" charset="-120"/>
                <a:sym typeface="+mn-ea"/>
              </a:rPr>
              <a:t>We do not undertake any obligation to publicly revise or update any forward looking statements for availability of new information, future  events or otherwise. Real result probably differ substantially from those expected in these forward-looking statements.</a:t>
            </a:r>
            <a:endParaRPr lang="en-US" altLang="zh-TW" dirty="0">
              <a:latin typeface="Franklin Gothic Book" pitchFamily="34" charset="0"/>
              <a:ea typeface="Dotum" pitchFamily="34" charset="-127"/>
              <a:cs typeface="Arial Unicode MS" pitchFamily="34" charset="-120"/>
            </a:endParaRPr>
          </a:p>
          <a:p>
            <a:pPr marL="342900" indent="-342900">
              <a:buFont typeface="Arial" panose="020B0604020202020204" pitchFamily="34" charset="0"/>
              <a:buChar char="•"/>
            </a:pPr>
            <a:endParaRPr lang="en-US" altLang="zh-TW" sz="2400" dirty="0">
              <a:latin typeface="微軟正黑體" panose="020B0604030504040204" charset="-120"/>
              <a:ea typeface="微軟正黑體" panose="020B0604030504040204" charset="-120"/>
            </a:endParaRPr>
          </a:p>
          <a:p>
            <a:pPr marL="342900" indent="-342900">
              <a:buFont typeface="Arial" panose="020B0604020202020204" pitchFamily="34" charset="0"/>
              <a:buChar char="•"/>
            </a:pPr>
            <a:endParaRPr lang="en-US" altLang="zh-TW" dirty="0">
              <a:latin typeface="微軟正黑體" panose="020B0604030504040204" charset="-120"/>
              <a:ea typeface="微軟正黑體" panose="020B0604030504040204" charset="-120"/>
            </a:endParaRPr>
          </a:p>
        </p:txBody>
      </p:sp>
      <p:sp>
        <p:nvSpPr>
          <p:cNvPr id="7" name="投影片編號版面配置區 6"/>
          <p:cNvSpPr>
            <a:spLocks noGrp="1"/>
          </p:cNvSpPr>
          <p:nvPr>
            <p:ph type="sldNum" sz="quarter" idx="12"/>
          </p:nvPr>
        </p:nvSpPr>
        <p:spPr/>
        <p:txBody>
          <a:bodyPr/>
          <a:lstStyle/>
          <a:p>
            <a:fld id="{E7AD4EBB-4127-4CA3-968A-4AF5F2E4D2D5}" type="slidenum">
              <a:rPr lang="en-US" altLang="zh-TW" smtClean="0"/>
              <a:t>2</a:t>
            </a:fld>
            <a:endParaRPr lang="en-US" altLang="zh-TW"/>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11319"/>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a:latin typeface="微軟正黑體" panose="020B0604030504040204" charset="-120"/>
                <a:ea typeface="微軟正黑體" panose="020B0604030504040204" charset="-120"/>
              </a:rPr>
              <a:t>Agenda</a:t>
            </a:r>
            <a:endParaRPr lang="zh-TW" altLang="en-US" sz="3200" b="1" dirty="0">
              <a:latin typeface="微軟正黑體" panose="020B0604030504040204" charset="-120"/>
              <a:ea typeface="微軟正黑體" panose="020B0604030504040204" charset="-120"/>
            </a:endParaRPr>
          </a:p>
        </p:txBody>
      </p:sp>
      <p:sp>
        <p:nvSpPr>
          <p:cNvPr id="7" name="投影片編號版面配置區 6"/>
          <p:cNvSpPr>
            <a:spLocks noGrp="1"/>
          </p:cNvSpPr>
          <p:nvPr>
            <p:ph type="sldNum" sz="quarter" idx="12"/>
          </p:nvPr>
        </p:nvSpPr>
        <p:spPr/>
        <p:txBody>
          <a:bodyPr/>
          <a:lstStyle/>
          <a:p>
            <a:fld id="{E7AD4EBB-4127-4CA3-968A-4AF5F2E4D2D5}" type="slidenum">
              <a:rPr lang="en-US" altLang="zh-TW" smtClean="0"/>
              <a:t>3</a:t>
            </a:fld>
            <a:endParaRPr lang="en-US" altLang="zh-TW"/>
          </a:p>
        </p:txBody>
      </p:sp>
      <p:sp>
        <p:nvSpPr>
          <p:cNvPr id="3" name="文字方塊 2"/>
          <p:cNvSpPr txBox="1"/>
          <p:nvPr/>
        </p:nvSpPr>
        <p:spPr>
          <a:xfrm>
            <a:off x="2387600" y="1570831"/>
            <a:ext cx="5943600" cy="3539430"/>
          </a:xfrm>
          <a:prstGeom prst="rect">
            <a:avLst/>
          </a:prstGeom>
          <a:noFill/>
        </p:spPr>
        <p:txBody>
          <a:bodyPr wrap="square" rtlCol="0">
            <a:spAutoFit/>
          </a:bodyPr>
          <a:lstStyle/>
          <a:p>
            <a:endParaRPr lang="zh-TW" altLang="en-US" sz="4400" dirty="0"/>
          </a:p>
          <a:p>
            <a:pPr marL="342900" indent="-342900">
              <a:buFont typeface="Arial" panose="020B0604020202020204" pitchFamily="34" charset="0"/>
              <a:buChar char="•"/>
            </a:pPr>
            <a:r>
              <a:rPr lang="en-US" altLang="zh-TW" sz="3600" b="1" dirty="0">
                <a:latin typeface="微軟正黑體" panose="020B0604030504040204" charset="-120"/>
                <a:ea typeface="微軟正黑體" panose="020B0604030504040204" charset="-120"/>
              </a:rPr>
              <a:t>Company </a:t>
            </a:r>
            <a:r>
              <a:rPr lang="en-US" altLang="zh-TW" sz="3600" b="1" dirty="0" smtClean="0">
                <a:latin typeface="微軟正黑體" panose="020B0604030504040204" charset="-120"/>
                <a:ea typeface="微軟正黑體" panose="020B0604030504040204" charset="-120"/>
              </a:rPr>
              <a:t>Profile</a:t>
            </a:r>
            <a:endParaRPr lang="zh-TW" altLang="en-US" sz="3600" b="1" dirty="0">
              <a:latin typeface="微軟正黑體" panose="020B0604030504040204" charset="-120"/>
              <a:ea typeface="微軟正黑體" panose="020B0604030504040204" charset="-120"/>
            </a:endParaRPr>
          </a:p>
          <a:p>
            <a:pPr marL="342900" indent="-342900">
              <a:buFont typeface="Arial" panose="020B0604020202020204" pitchFamily="34" charset="0"/>
              <a:buChar char="•"/>
            </a:pPr>
            <a:r>
              <a:rPr lang="en-US" altLang="zh-TW" sz="3600" b="1" dirty="0">
                <a:latin typeface="微軟正黑體" panose="020B0604030504040204" charset="-120"/>
                <a:ea typeface="微軟正黑體" panose="020B0604030504040204" charset="-120"/>
              </a:rPr>
              <a:t>Review of </a:t>
            </a:r>
            <a:r>
              <a:rPr lang="en-US" altLang="zh-TW" sz="3600" b="1" dirty="0" smtClean="0">
                <a:latin typeface="微軟正黑體" panose="020B0604030504040204" charset="-120"/>
                <a:ea typeface="微軟正黑體" panose="020B0604030504040204" charset="-120"/>
              </a:rPr>
              <a:t>Operations</a:t>
            </a:r>
            <a:endParaRPr lang="zh-TW" altLang="en-US" sz="3600" b="1" dirty="0">
              <a:latin typeface="微軟正黑體" panose="020B0604030504040204" charset="-120"/>
              <a:ea typeface="微軟正黑體" panose="020B0604030504040204" charset="-120"/>
            </a:endParaRPr>
          </a:p>
          <a:p>
            <a:pPr marL="342900" indent="-342900">
              <a:buFont typeface="Arial" panose="020B0604020202020204" pitchFamily="34" charset="0"/>
              <a:buChar char="•"/>
            </a:pPr>
            <a:r>
              <a:rPr lang="en-US" altLang="zh-TW" sz="3600" b="1" dirty="0">
                <a:latin typeface="微軟正黑體" panose="020B0604030504040204" charset="-120"/>
                <a:ea typeface="微軟正黑體" panose="020B0604030504040204" charset="-120"/>
              </a:rPr>
              <a:t>Business </a:t>
            </a:r>
            <a:r>
              <a:rPr lang="en-US" altLang="zh-TW" sz="3600" b="1" dirty="0" smtClean="0">
                <a:latin typeface="微軟正黑體" panose="020B0604030504040204" charset="-120"/>
                <a:ea typeface="微軟正黑體" panose="020B0604030504040204" charset="-120"/>
              </a:rPr>
              <a:t>Highlight</a:t>
            </a:r>
            <a:endParaRPr lang="zh-TW" altLang="en-US" sz="3600" b="1" dirty="0">
              <a:latin typeface="微軟正黑體" panose="020B0604030504040204" charset="-120"/>
              <a:ea typeface="微軟正黑體" panose="020B0604030504040204" charset="-120"/>
            </a:endParaRPr>
          </a:p>
          <a:p>
            <a:pPr marL="342900" indent="-342900">
              <a:buFont typeface="Arial" panose="020B0604020202020204" pitchFamily="34" charset="0"/>
              <a:buChar char="•"/>
            </a:pPr>
            <a:r>
              <a:rPr lang="en-US" altLang="zh-TW" sz="3600" b="1" dirty="0">
                <a:latin typeface="微軟正黑體" panose="020B0604030504040204" charset="-120"/>
                <a:ea typeface="微軟正黑體" panose="020B0604030504040204" charset="-120"/>
              </a:rPr>
              <a:t>Business Outlook</a:t>
            </a:r>
          </a:p>
          <a:p>
            <a:pPr marL="342900" indent="-342900">
              <a:buFont typeface="Arial" panose="020B0604020202020204" pitchFamily="34" charset="0"/>
              <a:buChar char="•"/>
            </a:pPr>
            <a:r>
              <a:rPr lang="en-US" altLang="zh-TW" sz="3600" b="1" dirty="0" smtClean="0">
                <a:latin typeface="微軟正黑體" panose="020B0604030504040204" charset="-120"/>
                <a:ea typeface="微軟正黑體" panose="020B0604030504040204" charset="-120"/>
              </a:rPr>
              <a:t>Q&amp;A</a:t>
            </a:r>
            <a:endParaRPr lang="zh-TW" altLang="en-US" sz="3600" b="1" dirty="0">
              <a:latin typeface="微軟正黑體" panose="020B0604030504040204" charset="-120"/>
              <a:ea typeface="微軟正黑體" panose="020B0604030504040204" charset="-12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a:xfrm>
            <a:off x="7708900" y="6981031"/>
            <a:ext cx="2495127" cy="402567"/>
          </a:xfrm>
        </p:spPr>
        <p:txBody>
          <a:bodyPr/>
          <a:lstStyle/>
          <a:p>
            <a:fld id="{E7AD4EBB-4127-4CA3-968A-4AF5F2E4D2D5}" type="slidenum">
              <a:rPr lang="en-US" altLang="zh-TW" smtClean="0"/>
              <a:t>4</a:t>
            </a:fld>
            <a:endParaRPr lang="en-US" altLang="zh-TW"/>
          </a:p>
        </p:txBody>
      </p:sp>
      <p:sp>
        <p:nvSpPr>
          <p:cNvPr id="4" name="矩形 3"/>
          <p:cNvSpPr/>
          <p:nvPr/>
        </p:nvSpPr>
        <p:spPr>
          <a:xfrm>
            <a:off x="0" y="411319"/>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zh-TW" altLang="en-US" sz="3200" b="1" dirty="0">
                <a:latin typeface="微軟正黑體" panose="020B0604030504040204" charset="-120"/>
                <a:ea typeface="微軟正黑體" panose="020B0604030504040204" charset="-120"/>
              </a:rPr>
              <a:t> </a:t>
            </a:r>
            <a:r>
              <a:rPr lang="en-US" altLang="zh-TW" sz="3200" b="1" dirty="0" smtClean="0">
                <a:latin typeface="微軟正黑體" panose="020B0604030504040204" charset="-120"/>
                <a:ea typeface="微軟正黑體" panose="020B0604030504040204" charset="-120"/>
                <a:sym typeface="+mn-ea"/>
              </a:rPr>
              <a:t>Company </a:t>
            </a:r>
            <a:r>
              <a:rPr lang="en-US" altLang="zh-TW" sz="3200" b="1" dirty="0">
                <a:latin typeface="微軟正黑體" panose="020B0604030504040204" charset="-120"/>
                <a:ea typeface="微軟正黑體" panose="020B0604030504040204" charset="-120"/>
                <a:sym typeface="+mn-ea"/>
              </a:rPr>
              <a:t>Profile</a:t>
            </a:r>
            <a:r>
              <a:rPr lang="zh-TW" altLang="en-US" sz="3200" b="1" dirty="0">
                <a:latin typeface="微軟正黑體" panose="020B0604030504040204" charset="-120"/>
                <a:ea typeface="微軟正黑體" panose="020B0604030504040204" charset="-120"/>
              </a:rPr>
              <a:t> </a:t>
            </a:r>
          </a:p>
        </p:txBody>
      </p:sp>
      <p:grpSp>
        <p:nvGrpSpPr>
          <p:cNvPr id="31" name="群組 30"/>
          <p:cNvGrpSpPr/>
          <p:nvPr/>
        </p:nvGrpSpPr>
        <p:grpSpPr>
          <a:xfrm>
            <a:off x="1157288" y="3901385"/>
            <a:ext cx="8378824" cy="2505372"/>
            <a:chOff x="1085851" y="2541588"/>
            <a:chExt cx="8378824" cy="2867153"/>
          </a:xfrm>
        </p:grpSpPr>
        <p:sp>
          <p:nvSpPr>
            <p:cNvPr id="8" name="Rectangle 3"/>
            <p:cNvSpPr>
              <a:spLocks noChangeArrowheads="1"/>
            </p:cNvSpPr>
            <p:nvPr/>
          </p:nvSpPr>
          <p:spPr bwMode="auto">
            <a:xfrm>
              <a:off x="1111250" y="2541588"/>
              <a:ext cx="2665413" cy="2867152"/>
            </a:xfrm>
            <a:prstGeom prst="rect">
              <a:avLst/>
            </a:prstGeom>
            <a:gradFill rotWithShape="1">
              <a:gsLst>
                <a:gs pos="0">
                  <a:srgbClr val="FFFFFF"/>
                </a:gs>
                <a:gs pos="100000">
                  <a:srgbClr val="E1F0FF"/>
                </a:gs>
              </a:gsLst>
              <a:lin ang="5400000" scaled="1"/>
            </a:gradFill>
            <a:ln>
              <a:noFill/>
            </a:ln>
            <a:effectLst>
              <a:outerShdw dist="53882" dir="2700000" algn="ctr" rotWithShape="0">
                <a:srgbClr val="ABC7F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marL="0" marR="0" lvl="0" indent="0" defTabSz="914400" eaLnBrk="0" fontAlgn="auto" latinLnBrk="0" hangingPunct="0">
                <a:lnSpc>
                  <a:spcPct val="100000"/>
                </a:lnSpc>
                <a:spcBef>
                  <a:spcPts val="0"/>
                </a:spcBef>
                <a:spcAft>
                  <a:spcPts val="0"/>
                </a:spcAft>
                <a:buClrTx/>
                <a:buSzTx/>
                <a:buFontTx/>
                <a:buNone/>
                <a:defRPr/>
              </a:pPr>
              <a:endParaRPr kumimoji="0" lang="zh-TW" altLang="en-US" sz="1800" b="1" i="0" u="none" strike="noStrike" kern="0" cap="none" spc="0" normalizeH="0" baseline="0" noProof="0">
                <a:ln>
                  <a:noFill/>
                </a:ln>
                <a:solidFill>
                  <a:srgbClr val="FFFFFF"/>
                </a:solidFill>
                <a:effectLst/>
                <a:uLnTx/>
                <a:uFillTx/>
                <a:latin typeface="Times New Roman" panose="02020603050405020304" pitchFamily="18" charset="0"/>
                <a:ea typeface="新細明體" panose="02020500000000000000" charset="-120"/>
                <a:cs typeface="Tahoma" panose="020B0604030504040204"/>
              </a:endParaRPr>
            </a:p>
          </p:txBody>
        </p:sp>
        <p:grpSp>
          <p:nvGrpSpPr>
            <p:cNvPr id="9" name="Group 4"/>
            <p:cNvGrpSpPr/>
            <p:nvPr/>
          </p:nvGrpSpPr>
          <p:grpSpPr bwMode="auto">
            <a:xfrm rot="16200000" flipV="1">
              <a:off x="1119982" y="2885281"/>
              <a:ext cx="246062" cy="314325"/>
              <a:chOff x="308" y="995"/>
              <a:chExt cx="230" cy="290"/>
            </a:xfrm>
          </p:grpSpPr>
          <p:sp>
            <p:nvSpPr>
              <p:cNvPr id="10" name="Freeform 5"/>
              <p:cNvSpPr/>
              <p:nvPr/>
            </p:nvSpPr>
            <p:spPr bwMode="auto">
              <a:xfrm>
                <a:off x="308" y="1140"/>
                <a:ext cx="230" cy="145"/>
              </a:xfrm>
              <a:custGeom>
                <a:avLst/>
                <a:gdLst>
                  <a:gd name="T0" fmla="*/ 0 w 556"/>
                  <a:gd name="T1" fmla="*/ 0 h 349"/>
                  <a:gd name="T2" fmla="*/ 0 w 556"/>
                  <a:gd name="T3" fmla="*/ 349 h 349"/>
                  <a:gd name="T4" fmla="*/ 556 w 556"/>
                  <a:gd name="T5" fmla="*/ 0 h 349"/>
                  <a:gd name="T6" fmla="*/ 0 w 556"/>
                  <a:gd name="T7" fmla="*/ 0 h 349"/>
                </a:gdLst>
                <a:ahLst/>
                <a:cxnLst>
                  <a:cxn ang="0">
                    <a:pos x="T0" y="T1"/>
                  </a:cxn>
                  <a:cxn ang="0">
                    <a:pos x="T2" y="T3"/>
                  </a:cxn>
                  <a:cxn ang="0">
                    <a:pos x="T4" y="T5"/>
                  </a:cxn>
                  <a:cxn ang="0">
                    <a:pos x="T6" y="T7"/>
                  </a:cxn>
                </a:cxnLst>
                <a:rect l="0" t="0" r="r" b="b"/>
                <a:pathLst>
                  <a:path w="556" h="349">
                    <a:moveTo>
                      <a:pt x="0" y="0"/>
                    </a:moveTo>
                    <a:lnTo>
                      <a:pt x="0" y="349"/>
                    </a:lnTo>
                    <a:lnTo>
                      <a:pt x="556" y="0"/>
                    </a:lnTo>
                    <a:lnTo>
                      <a:pt x="0" y="0"/>
                    </a:lnTo>
                    <a:close/>
                  </a:path>
                </a:pathLst>
              </a:custGeom>
              <a:gradFill rotWithShape="0">
                <a:gsLst>
                  <a:gs pos="0">
                    <a:srgbClr val="71B8FF">
                      <a:gamma/>
                      <a:tint val="40000"/>
                      <a:invGamma/>
                    </a:srgbClr>
                  </a:gs>
                  <a:gs pos="100000">
                    <a:srgbClr val="71B8FF"/>
                  </a:gs>
                </a:gsLst>
                <a:lin ang="5400000" scaled="1"/>
              </a:gradFill>
              <a:ln>
                <a:noFill/>
              </a:ln>
              <a:extLst>
                <a:ext uri="{91240B29-F687-4F45-9708-019B960494DF}">
                  <a14:hiddenLine xmlns:a14="http://schemas.microsoft.com/office/drawing/2010/main" w="9525">
                    <a:solidFill>
                      <a:srgbClr val="9DC914"/>
                    </a:solidFill>
                    <a:round/>
                  </a14:hiddenLine>
                </a:ext>
              </a:extLst>
            </p:spPr>
            <p:txBody>
              <a:bodyPr/>
              <a:lstStyle/>
              <a:p>
                <a:pPr eaLnBrk="0" hangingPunct="0"/>
                <a:endParaRPr kumimoji="0" lang="zh-TW" altLang="en-US" sz="1800" b="1">
                  <a:solidFill>
                    <a:srgbClr val="FFFFFF"/>
                  </a:solidFill>
                  <a:latin typeface="Times New Roman" panose="02020603050405020304" pitchFamily="18" charset="0"/>
                  <a:ea typeface="新細明體" panose="02020500000000000000" charset="-120"/>
                  <a:cs typeface="Tahoma" panose="020B0604030504040204"/>
                </a:endParaRPr>
              </a:p>
            </p:txBody>
          </p:sp>
          <p:sp>
            <p:nvSpPr>
              <p:cNvPr id="11" name="Freeform 6"/>
              <p:cNvSpPr/>
              <p:nvPr/>
            </p:nvSpPr>
            <p:spPr bwMode="auto">
              <a:xfrm>
                <a:off x="308" y="995"/>
                <a:ext cx="230" cy="145"/>
              </a:xfrm>
              <a:custGeom>
                <a:avLst/>
                <a:gdLst>
                  <a:gd name="T0" fmla="*/ 0 w 556"/>
                  <a:gd name="T1" fmla="*/ 350 h 350"/>
                  <a:gd name="T2" fmla="*/ 0 w 556"/>
                  <a:gd name="T3" fmla="*/ 0 h 350"/>
                  <a:gd name="T4" fmla="*/ 556 w 556"/>
                  <a:gd name="T5" fmla="*/ 350 h 350"/>
                  <a:gd name="T6" fmla="*/ 0 w 556"/>
                  <a:gd name="T7" fmla="*/ 350 h 350"/>
                </a:gdLst>
                <a:ahLst/>
                <a:cxnLst>
                  <a:cxn ang="0">
                    <a:pos x="T0" y="T1"/>
                  </a:cxn>
                  <a:cxn ang="0">
                    <a:pos x="T2" y="T3"/>
                  </a:cxn>
                  <a:cxn ang="0">
                    <a:pos x="T4" y="T5"/>
                  </a:cxn>
                  <a:cxn ang="0">
                    <a:pos x="T6" y="T7"/>
                  </a:cxn>
                </a:cxnLst>
                <a:rect l="0" t="0" r="r" b="b"/>
                <a:pathLst>
                  <a:path w="556" h="350">
                    <a:moveTo>
                      <a:pt x="0" y="350"/>
                    </a:moveTo>
                    <a:lnTo>
                      <a:pt x="0" y="0"/>
                    </a:lnTo>
                    <a:lnTo>
                      <a:pt x="556" y="350"/>
                    </a:lnTo>
                    <a:lnTo>
                      <a:pt x="0" y="350"/>
                    </a:lnTo>
                    <a:close/>
                  </a:path>
                </a:pathLst>
              </a:custGeom>
              <a:solidFill>
                <a:srgbClr val="1560AB"/>
              </a:solidFill>
              <a:ln>
                <a:noFill/>
              </a:ln>
              <a:extLst>
                <a:ext uri="{91240B29-F687-4F45-9708-019B960494DF}">
                  <a14:hiddenLine xmlns:a14="http://schemas.microsoft.com/office/drawing/2010/main" w="9525">
                    <a:solidFill>
                      <a:srgbClr val="000000"/>
                    </a:solidFill>
                    <a:round/>
                  </a14:hiddenLine>
                </a:ext>
              </a:extLst>
            </p:spPr>
            <p:txBody>
              <a:bodyPr/>
              <a:lstStyle/>
              <a:p>
                <a:pPr eaLnBrk="0" hangingPunct="0"/>
                <a:endParaRPr kumimoji="0" lang="zh-TW" altLang="en-US" sz="1800" b="1">
                  <a:solidFill>
                    <a:srgbClr val="FFFFFF"/>
                  </a:solidFill>
                  <a:latin typeface="Times New Roman" panose="02020603050405020304" pitchFamily="18" charset="0"/>
                  <a:ea typeface="新細明體" panose="02020500000000000000" charset="-120"/>
                  <a:cs typeface="Tahoma" panose="020B0604030504040204"/>
                </a:endParaRPr>
              </a:p>
            </p:txBody>
          </p:sp>
        </p:grpSp>
        <p:sp>
          <p:nvSpPr>
            <p:cNvPr id="12" name="Freeform 7"/>
            <p:cNvSpPr/>
            <p:nvPr/>
          </p:nvSpPr>
          <p:spPr bwMode="auto">
            <a:xfrm>
              <a:off x="1111250" y="2613025"/>
              <a:ext cx="2665413" cy="577850"/>
            </a:xfrm>
            <a:custGeom>
              <a:avLst/>
              <a:gdLst>
                <a:gd name="T0" fmla="*/ 1634 w 1634"/>
                <a:gd name="T1" fmla="*/ 0 h 364"/>
                <a:gd name="T2" fmla="*/ 0 w 1634"/>
                <a:gd name="T3" fmla="*/ 0 h 364"/>
                <a:gd name="T4" fmla="*/ 224 w 1634"/>
                <a:gd name="T5" fmla="*/ 364 h 364"/>
                <a:gd name="T6" fmla="*/ 1634 w 1634"/>
                <a:gd name="T7" fmla="*/ 364 h 364"/>
                <a:gd name="T8" fmla="*/ 1634 w 1634"/>
                <a:gd name="T9" fmla="*/ 0 h 364"/>
              </a:gdLst>
              <a:ahLst/>
              <a:cxnLst>
                <a:cxn ang="0">
                  <a:pos x="T0" y="T1"/>
                </a:cxn>
                <a:cxn ang="0">
                  <a:pos x="T2" y="T3"/>
                </a:cxn>
                <a:cxn ang="0">
                  <a:pos x="T4" y="T5"/>
                </a:cxn>
                <a:cxn ang="0">
                  <a:pos x="T6" y="T7"/>
                </a:cxn>
                <a:cxn ang="0">
                  <a:pos x="T8" y="T9"/>
                </a:cxn>
              </a:cxnLst>
              <a:rect l="0" t="0" r="r" b="b"/>
              <a:pathLst>
                <a:path w="1634" h="364">
                  <a:moveTo>
                    <a:pt x="1634" y="0"/>
                  </a:moveTo>
                  <a:lnTo>
                    <a:pt x="0" y="0"/>
                  </a:lnTo>
                  <a:lnTo>
                    <a:pt x="224" y="364"/>
                  </a:lnTo>
                  <a:lnTo>
                    <a:pt x="1634" y="364"/>
                  </a:lnTo>
                  <a:lnTo>
                    <a:pt x="1634" y="0"/>
                  </a:lnTo>
                  <a:close/>
                </a:path>
              </a:pathLst>
            </a:custGeom>
            <a:gradFill rotWithShape="1">
              <a:gsLst>
                <a:gs pos="0">
                  <a:srgbClr val="0066CC">
                    <a:gamma/>
                    <a:tint val="63529"/>
                    <a:invGamma/>
                  </a:srgbClr>
                </a:gs>
                <a:gs pos="100000">
                  <a:srgbClr val="0066CC"/>
                </a:gs>
              </a:gsLst>
              <a:lin ang="5400000" scaled="1"/>
            </a:gradFill>
            <a:ln>
              <a:noFill/>
            </a:ln>
            <a:effectLst/>
            <a:extLst>
              <a:ext uri="{91240B29-F687-4F45-9708-019B960494DF}">
                <a14:hiddenLine xmlns:a14="http://schemas.microsoft.com/office/drawing/2010/main" w="9525">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kumimoji="0" lang="zh-TW" altLang="en-US" sz="1800" b="1">
                <a:solidFill>
                  <a:srgbClr val="FFFFFF"/>
                </a:solidFill>
                <a:latin typeface="Times New Roman" panose="02020603050405020304" pitchFamily="18" charset="0"/>
                <a:ea typeface="新細明體" panose="02020500000000000000" charset="-120"/>
                <a:cs typeface="Tahoma" panose="020B0604030504040204"/>
              </a:endParaRPr>
            </a:p>
          </p:txBody>
        </p:sp>
        <p:sp>
          <p:nvSpPr>
            <p:cNvPr id="15" name="Rectangle 21"/>
            <p:cNvSpPr>
              <a:spLocks noChangeArrowheads="1"/>
            </p:cNvSpPr>
            <p:nvPr/>
          </p:nvSpPr>
          <p:spPr bwMode="auto">
            <a:xfrm>
              <a:off x="6799263" y="2614613"/>
              <a:ext cx="2665412" cy="2794128"/>
            </a:xfrm>
            <a:prstGeom prst="rect">
              <a:avLst/>
            </a:prstGeom>
            <a:gradFill rotWithShape="1">
              <a:gsLst>
                <a:gs pos="0">
                  <a:srgbClr val="FFFFFF"/>
                </a:gs>
                <a:gs pos="100000">
                  <a:srgbClr val="F9EBCD"/>
                </a:gs>
              </a:gsLst>
              <a:lin ang="5400000" scaled="1"/>
            </a:gradFill>
            <a:ln>
              <a:noFill/>
            </a:ln>
            <a:effectLst>
              <a:outerShdw dist="53882" dir="2700000" algn="ctr" rotWithShape="0">
                <a:srgbClr val="EABD9C"/>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marL="0" marR="0" lvl="0" indent="0" defTabSz="914400" eaLnBrk="0" fontAlgn="auto" latinLnBrk="0" hangingPunct="0">
                <a:lnSpc>
                  <a:spcPct val="100000"/>
                </a:lnSpc>
                <a:spcBef>
                  <a:spcPts val="0"/>
                </a:spcBef>
                <a:spcAft>
                  <a:spcPts val="0"/>
                </a:spcAft>
                <a:buClrTx/>
                <a:buSzTx/>
                <a:buFontTx/>
                <a:buNone/>
                <a:defRPr/>
              </a:pPr>
              <a:endParaRPr kumimoji="0" lang="zh-TW" altLang="en-US" sz="1800" b="1" i="0" u="none" strike="noStrike" kern="0" cap="none" spc="0" normalizeH="0" baseline="0" noProof="0">
                <a:ln>
                  <a:noFill/>
                </a:ln>
                <a:solidFill>
                  <a:srgbClr val="FFFFFF"/>
                </a:solidFill>
                <a:effectLst/>
                <a:uLnTx/>
                <a:uFillTx/>
                <a:latin typeface="Times New Roman" panose="02020603050405020304" pitchFamily="18" charset="0"/>
                <a:ea typeface="新細明體" panose="02020500000000000000" charset="-120"/>
                <a:cs typeface="Tahoma" panose="020B0604030504040204"/>
              </a:endParaRPr>
            </a:p>
          </p:txBody>
        </p:sp>
        <p:grpSp>
          <p:nvGrpSpPr>
            <p:cNvPr id="16" name="Group 22"/>
            <p:cNvGrpSpPr/>
            <p:nvPr/>
          </p:nvGrpSpPr>
          <p:grpSpPr bwMode="auto">
            <a:xfrm rot="16200000" flipV="1">
              <a:off x="6798470" y="2885281"/>
              <a:ext cx="246062" cy="314325"/>
              <a:chOff x="308" y="995"/>
              <a:chExt cx="230" cy="290"/>
            </a:xfrm>
          </p:grpSpPr>
          <p:sp>
            <p:nvSpPr>
              <p:cNvPr id="17" name="Freeform 23"/>
              <p:cNvSpPr/>
              <p:nvPr/>
            </p:nvSpPr>
            <p:spPr bwMode="auto">
              <a:xfrm>
                <a:off x="308" y="1140"/>
                <a:ext cx="230" cy="145"/>
              </a:xfrm>
              <a:custGeom>
                <a:avLst/>
                <a:gdLst>
                  <a:gd name="T0" fmla="*/ 0 w 556"/>
                  <a:gd name="T1" fmla="*/ 0 h 349"/>
                  <a:gd name="T2" fmla="*/ 0 w 556"/>
                  <a:gd name="T3" fmla="*/ 349 h 349"/>
                  <a:gd name="T4" fmla="*/ 556 w 556"/>
                  <a:gd name="T5" fmla="*/ 0 h 349"/>
                  <a:gd name="T6" fmla="*/ 0 w 556"/>
                  <a:gd name="T7" fmla="*/ 0 h 349"/>
                </a:gdLst>
                <a:ahLst/>
                <a:cxnLst>
                  <a:cxn ang="0">
                    <a:pos x="T0" y="T1"/>
                  </a:cxn>
                  <a:cxn ang="0">
                    <a:pos x="T2" y="T3"/>
                  </a:cxn>
                  <a:cxn ang="0">
                    <a:pos x="T4" y="T5"/>
                  </a:cxn>
                  <a:cxn ang="0">
                    <a:pos x="T6" y="T7"/>
                  </a:cxn>
                </a:cxnLst>
                <a:rect l="0" t="0" r="r" b="b"/>
                <a:pathLst>
                  <a:path w="556" h="349">
                    <a:moveTo>
                      <a:pt x="0" y="0"/>
                    </a:moveTo>
                    <a:lnTo>
                      <a:pt x="0" y="349"/>
                    </a:lnTo>
                    <a:lnTo>
                      <a:pt x="556" y="0"/>
                    </a:lnTo>
                    <a:lnTo>
                      <a:pt x="0" y="0"/>
                    </a:lnTo>
                    <a:close/>
                  </a:path>
                </a:pathLst>
              </a:custGeom>
              <a:gradFill rotWithShape="0">
                <a:gsLst>
                  <a:gs pos="0">
                    <a:srgbClr val="EFBD6D">
                      <a:gamma/>
                      <a:tint val="40000"/>
                      <a:invGamma/>
                    </a:srgbClr>
                  </a:gs>
                  <a:gs pos="100000">
                    <a:srgbClr val="EFBD6D"/>
                  </a:gs>
                </a:gsLst>
                <a:lin ang="5400000" scaled="1"/>
              </a:gradFill>
              <a:ln>
                <a:noFill/>
              </a:ln>
              <a:effectLst/>
              <a:extLst>
                <a:ext uri="{91240B29-F687-4F45-9708-019B960494DF}">
                  <a14:hiddenLine xmlns:a14="http://schemas.microsoft.com/office/drawing/2010/main" w="9525">
                    <a:solidFill>
                      <a:srgbClr val="9DC914"/>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hangingPunct="0"/>
                <a:endParaRPr kumimoji="0" lang="zh-TW" altLang="en-US" sz="1800" b="1">
                  <a:solidFill>
                    <a:srgbClr val="FFFFFF"/>
                  </a:solidFill>
                  <a:latin typeface="Times New Roman" panose="02020603050405020304" pitchFamily="18" charset="0"/>
                  <a:ea typeface="新細明體" panose="02020500000000000000" charset="-120"/>
                  <a:cs typeface="Tahoma" panose="020B0604030504040204"/>
                </a:endParaRPr>
              </a:p>
            </p:txBody>
          </p:sp>
          <p:sp>
            <p:nvSpPr>
              <p:cNvPr id="18" name="Freeform 24"/>
              <p:cNvSpPr/>
              <p:nvPr/>
            </p:nvSpPr>
            <p:spPr bwMode="auto">
              <a:xfrm>
                <a:off x="308" y="995"/>
                <a:ext cx="230" cy="145"/>
              </a:xfrm>
              <a:custGeom>
                <a:avLst/>
                <a:gdLst>
                  <a:gd name="T0" fmla="*/ 0 w 556"/>
                  <a:gd name="T1" fmla="*/ 350 h 350"/>
                  <a:gd name="T2" fmla="*/ 0 w 556"/>
                  <a:gd name="T3" fmla="*/ 0 h 350"/>
                  <a:gd name="T4" fmla="*/ 556 w 556"/>
                  <a:gd name="T5" fmla="*/ 350 h 350"/>
                  <a:gd name="T6" fmla="*/ 0 w 556"/>
                  <a:gd name="T7" fmla="*/ 350 h 350"/>
                </a:gdLst>
                <a:ahLst/>
                <a:cxnLst>
                  <a:cxn ang="0">
                    <a:pos x="T0" y="T1"/>
                  </a:cxn>
                  <a:cxn ang="0">
                    <a:pos x="T2" y="T3"/>
                  </a:cxn>
                  <a:cxn ang="0">
                    <a:pos x="T4" y="T5"/>
                  </a:cxn>
                  <a:cxn ang="0">
                    <a:pos x="T6" y="T7"/>
                  </a:cxn>
                </a:cxnLst>
                <a:rect l="0" t="0" r="r" b="b"/>
                <a:pathLst>
                  <a:path w="556" h="350">
                    <a:moveTo>
                      <a:pt x="0" y="350"/>
                    </a:moveTo>
                    <a:lnTo>
                      <a:pt x="0" y="0"/>
                    </a:lnTo>
                    <a:lnTo>
                      <a:pt x="556" y="350"/>
                    </a:lnTo>
                    <a:lnTo>
                      <a:pt x="0" y="350"/>
                    </a:lnTo>
                    <a:close/>
                  </a:path>
                </a:pathLst>
              </a:custGeom>
              <a:solidFill>
                <a:srgbClr val="986410"/>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hangingPunct="0"/>
                <a:endParaRPr kumimoji="0" lang="zh-TW" altLang="en-US" sz="1800" b="1">
                  <a:solidFill>
                    <a:srgbClr val="FFFFFF"/>
                  </a:solidFill>
                  <a:latin typeface="Times New Roman" panose="02020603050405020304" pitchFamily="18" charset="0"/>
                  <a:ea typeface="新細明體" panose="02020500000000000000" charset="-120"/>
                  <a:cs typeface="Tahoma" panose="020B0604030504040204"/>
                </a:endParaRPr>
              </a:p>
            </p:txBody>
          </p:sp>
        </p:grpSp>
        <p:sp>
          <p:nvSpPr>
            <p:cNvPr id="19" name="Freeform 25"/>
            <p:cNvSpPr/>
            <p:nvPr/>
          </p:nvSpPr>
          <p:spPr bwMode="auto">
            <a:xfrm>
              <a:off x="6796088" y="2613025"/>
              <a:ext cx="2665412" cy="577850"/>
            </a:xfrm>
            <a:custGeom>
              <a:avLst/>
              <a:gdLst>
                <a:gd name="T0" fmla="*/ 1634 w 1634"/>
                <a:gd name="T1" fmla="*/ 0 h 364"/>
                <a:gd name="T2" fmla="*/ 0 w 1634"/>
                <a:gd name="T3" fmla="*/ 0 h 364"/>
                <a:gd name="T4" fmla="*/ 224 w 1634"/>
                <a:gd name="T5" fmla="*/ 364 h 364"/>
                <a:gd name="T6" fmla="*/ 1634 w 1634"/>
                <a:gd name="T7" fmla="*/ 364 h 364"/>
                <a:gd name="T8" fmla="*/ 1634 w 1634"/>
                <a:gd name="T9" fmla="*/ 0 h 364"/>
              </a:gdLst>
              <a:ahLst/>
              <a:cxnLst>
                <a:cxn ang="0">
                  <a:pos x="T0" y="T1"/>
                </a:cxn>
                <a:cxn ang="0">
                  <a:pos x="T2" y="T3"/>
                </a:cxn>
                <a:cxn ang="0">
                  <a:pos x="T4" y="T5"/>
                </a:cxn>
                <a:cxn ang="0">
                  <a:pos x="T6" y="T7"/>
                </a:cxn>
                <a:cxn ang="0">
                  <a:pos x="T8" y="T9"/>
                </a:cxn>
              </a:cxnLst>
              <a:rect l="0" t="0" r="r" b="b"/>
              <a:pathLst>
                <a:path w="1634" h="364">
                  <a:moveTo>
                    <a:pt x="1634" y="0"/>
                  </a:moveTo>
                  <a:lnTo>
                    <a:pt x="0" y="0"/>
                  </a:lnTo>
                  <a:lnTo>
                    <a:pt x="224" y="364"/>
                  </a:lnTo>
                  <a:lnTo>
                    <a:pt x="1634" y="364"/>
                  </a:lnTo>
                  <a:lnTo>
                    <a:pt x="1634" y="0"/>
                  </a:lnTo>
                  <a:close/>
                </a:path>
              </a:pathLst>
            </a:custGeom>
            <a:gradFill rotWithShape="1">
              <a:gsLst>
                <a:gs pos="0">
                  <a:srgbClr val="E6981A">
                    <a:gamma/>
                    <a:tint val="63529"/>
                    <a:invGamma/>
                  </a:srgbClr>
                </a:gs>
                <a:gs pos="100000">
                  <a:srgbClr val="E6981A"/>
                </a:gs>
              </a:gsLst>
              <a:lin ang="5400000" scaled="1"/>
            </a:gradFill>
            <a:ln>
              <a:noFill/>
            </a:ln>
            <a:effectLst/>
            <a:extLst>
              <a:ext uri="{91240B29-F687-4F45-9708-019B960494DF}">
                <a14:hiddenLine xmlns:a14="http://schemas.microsoft.com/office/drawing/2010/main" w="9525">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kumimoji="0" lang="zh-TW" altLang="en-US" sz="1800" b="1">
                <a:solidFill>
                  <a:srgbClr val="FFFFFF"/>
                </a:solidFill>
                <a:latin typeface="Times New Roman" panose="02020603050405020304" pitchFamily="18" charset="0"/>
                <a:ea typeface="新細明體" panose="02020500000000000000" charset="-120"/>
                <a:cs typeface="Tahoma" panose="020B0604030504040204"/>
              </a:endParaRPr>
            </a:p>
          </p:txBody>
        </p:sp>
        <p:sp>
          <p:nvSpPr>
            <p:cNvPr id="22" name="Rectangle 15"/>
            <p:cNvSpPr>
              <a:spLocks noChangeArrowheads="1"/>
            </p:cNvSpPr>
            <p:nvPr/>
          </p:nvSpPr>
          <p:spPr bwMode="auto">
            <a:xfrm>
              <a:off x="3919537" y="2614613"/>
              <a:ext cx="2708275" cy="2794128"/>
            </a:xfrm>
            <a:prstGeom prst="rect">
              <a:avLst/>
            </a:prstGeom>
            <a:gradFill rotWithShape="1">
              <a:gsLst>
                <a:gs pos="0">
                  <a:srgbClr val="FFFFFF"/>
                </a:gs>
                <a:gs pos="100000">
                  <a:srgbClr val="CCFFCC"/>
                </a:gs>
              </a:gsLst>
              <a:lin ang="5400000" scaled="1"/>
            </a:gradFill>
            <a:ln>
              <a:noFill/>
            </a:ln>
            <a:effectLst>
              <a:outerShdw dist="35921" dir="2700000" algn="ctr" rotWithShape="0">
                <a:srgbClr val="008000">
                  <a:alpha val="50000"/>
                </a:srgbClr>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marL="0" marR="0" lvl="0" indent="0" defTabSz="914400" eaLnBrk="0" fontAlgn="auto" latinLnBrk="0" hangingPunct="0">
                <a:lnSpc>
                  <a:spcPct val="100000"/>
                </a:lnSpc>
                <a:spcBef>
                  <a:spcPts val="0"/>
                </a:spcBef>
                <a:spcAft>
                  <a:spcPts val="0"/>
                </a:spcAft>
                <a:buClrTx/>
                <a:buSzTx/>
                <a:buFontTx/>
                <a:buNone/>
                <a:defRPr/>
              </a:pPr>
              <a:endParaRPr kumimoji="0" lang="zh-TW" altLang="en-US" sz="1800" b="1" i="0" u="none" strike="noStrike" kern="0" cap="none" spc="0" normalizeH="0" baseline="0" noProof="0">
                <a:ln>
                  <a:noFill/>
                </a:ln>
                <a:solidFill>
                  <a:srgbClr val="FFFFFF"/>
                </a:solidFill>
                <a:effectLst/>
                <a:uLnTx/>
                <a:uFillTx/>
                <a:latin typeface="Times New Roman" panose="02020603050405020304" pitchFamily="18" charset="0"/>
                <a:ea typeface="新細明體" panose="02020500000000000000" charset="-120"/>
                <a:cs typeface="Tahoma" panose="020B0604030504040204"/>
              </a:endParaRPr>
            </a:p>
          </p:txBody>
        </p:sp>
        <p:grpSp>
          <p:nvGrpSpPr>
            <p:cNvPr id="23" name="Group 16"/>
            <p:cNvGrpSpPr/>
            <p:nvPr/>
          </p:nvGrpSpPr>
          <p:grpSpPr bwMode="auto">
            <a:xfrm rot="16200000" flipV="1">
              <a:off x="3996532" y="2910681"/>
              <a:ext cx="246062" cy="314325"/>
              <a:chOff x="308" y="995"/>
              <a:chExt cx="230" cy="290"/>
            </a:xfrm>
          </p:grpSpPr>
          <p:sp>
            <p:nvSpPr>
              <p:cNvPr id="24" name="Freeform 17"/>
              <p:cNvSpPr/>
              <p:nvPr/>
            </p:nvSpPr>
            <p:spPr bwMode="auto">
              <a:xfrm>
                <a:off x="308" y="1140"/>
                <a:ext cx="230" cy="145"/>
              </a:xfrm>
              <a:custGeom>
                <a:avLst/>
                <a:gdLst>
                  <a:gd name="T0" fmla="*/ 0 w 556"/>
                  <a:gd name="T1" fmla="*/ 0 h 349"/>
                  <a:gd name="T2" fmla="*/ 0 w 556"/>
                  <a:gd name="T3" fmla="*/ 349 h 349"/>
                  <a:gd name="T4" fmla="*/ 556 w 556"/>
                  <a:gd name="T5" fmla="*/ 0 h 349"/>
                  <a:gd name="T6" fmla="*/ 0 w 556"/>
                  <a:gd name="T7" fmla="*/ 0 h 349"/>
                </a:gdLst>
                <a:ahLst/>
                <a:cxnLst>
                  <a:cxn ang="0">
                    <a:pos x="T0" y="T1"/>
                  </a:cxn>
                  <a:cxn ang="0">
                    <a:pos x="T2" y="T3"/>
                  </a:cxn>
                  <a:cxn ang="0">
                    <a:pos x="T4" y="T5"/>
                  </a:cxn>
                  <a:cxn ang="0">
                    <a:pos x="T6" y="T7"/>
                  </a:cxn>
                </a:cxnLst>
                <a:rect l="0" t="0" r="r" b="b"/>
                <a:pathLst>
                  <a:path w="556" h="349">
                    <a:moveTo>
                      <a:pt x="0" y="0"/>
                    </a:moveTo>
                    <a:lnTo>
                      <a:pt x="0" y="349"/>
                    </a:lnTo>
                    <a:lnTo>
                      <a:pt x="556" y="0"/>
                    </a:lnTo>
                    <a:lnTo>
                      <a:pt x="0" y="0"/>
                    </a:lnTo>
                    <a:close/>
                  </a:path>
                </a:pathLst>
              </a:custGeom>
              <a:gradFill rotWithShape="0">
                <a:gsLst>
                  <a:gs pos="0">
                    <a:srgbClr val="88DA86">
                      <a:gamma/>
                      <a:tint val="40000"/>
                      <a:invGamma/>
                    </a:srgbClr>
                  </a:gs>
                  <a:gs pos="100000">
                    <a:srgbClr val="88DA86"/>
                  </a:gs>
                </a:gsLst>
                <a:lin ang="5400000" scaled="1"/>
              </a:gradFill>
              <a:ln>
                <a:noFill/>
              </a:ln>
              <a:effectLst/>
              <a:extLst>
                <a:ext uri="{91240B29-F687-4F45-9708-019B960494DF}">
                  <a14:hiddenLine xmlns:a14="http://schemas.microsoft.com/office/drawing/2010/main" w="9525">
                    <a:solidFill>
                      <a:srgbClr val="9DC914"/>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0" fontAlgn="auto" latinLnBrk="0" hangingPunct="0">
                  <a:lnSpc>
                    <a:spcPct val="100000"/>
                  </a:lnSpc>
                  <a:spcBef>
                    <a:spcPts val="0"/>
                  </a:spcBef>
                  <a:spcAft>
                    <a:spcPts val="0"/>
                  </a:spcAft>
                  <a:buClrTx/>
                  <a:buSzTx/>
                  <a:buFontTx/>
                  <a:buNone/>
                  <a:defRPr/>
                </a:pPr>
                <a:endParaRPr kumimoji="0" lang="zh-TW" altLang="en-US" sz="1800" b="1" i="0" u="none" strike="noStrike" kern="0" cap="none" spc="0" normalizeH="0" baseline="0" noProof="0">
                  <a:ln>
                    <a:noFill/>
                  </a:ln>
                  <a:solidFill>
                    <a:srgbClr val="FFFFFF"/>
                  </a:solidFill>
                  <a:effectLst/>
                  <a:uLnTx/>
                  <a:uFillTx/>
                  <a:latin typeface="Times New Roman" panose="02020603050405020304" pitchFamily="18" charset="0"/>
                  <a:ea typeface="新細明體" panose="02020500000000000000" charset="-120"/>
                  <a:cs typeface="Tahoma" panose="020B0604030504040204"/>
                </a:endParaRPr>
              </a:p>
            </p:txBody>
          </p:sp>
          <p:sp>
            <p:nvSpPr>
              <p:cNvPr id="25" name="Freeform 18"/>
              <p:cNvSpPr/>
              <p:nvPr/>
            </p:nvSpPr>
            <p:spPr bwMode="auto">
              <a:xfrm>
                <a:off x="308" y="995"/>
                <a:ext cx="230" cy="145"/>
              </a:xfrm>
              <a:custGeom>
                <a:avLst/>
                <a:gdLst>
                  <a:gd name="T0" fmla="*/ 0 w 556"/>
                  <a:gd name="T1" fmla="*/ 350 h 350"/>
                  <a:gd name="T2" fmla="*/ 0 w 556"/>
                  <a:gd name="T3" fmla="*/ 0 h 350"/>
                  <a:gd name="T4" fmla="*/ 556 w 556"/>
                  <a:gd name="T5" fmla="*/ 350 h 350"/>
                  <a:gd name="T6" fmla="*/ 0 w 556"/>
                  <a:gd name="T7" fmla="*/ 350 h 350"/>
                </a:gdLst>
                <a:ahLst/>
                <a:cxnLst>
                  <a:cxn ang="0">
                    <a:pos x="T0" y="T1"/>
                  </a:cxn>
                  <a:cxn ang="0">
                    <a:pos x="T2" y="T3"/>
                  </a:cxn>
                  <a:cxn ang="0">
                    <a:pos x="T4" y="T5"/>
                  </a:cxn>
                  <a:cxn ang="0">
                    <a:pos x="T6" y="T7"/>
                  </a:cxn>
                </a:cxnLst>
                <a:rect l="0" t="0" r="r" b="b"/>
                <a:pathLst>
                  <a:path w="556" h="350">
                    <a:moveTo>
                      <a:pt x="0" y="350"/>
                    </a:moveTo>
                    <a:lnTo>
                      <a:pt x="0" y="0"/>
                    </a:lnTo>
                    <a:lnTo>
                      <a:pt x="556" y="350"/>
                    </a:lnTo>
                    <a:lnTo>
                      <a:pt x="0" y="350"/>
                    </a:lnTo>
                    <a:close/>
                  </a:path>
                </a:pathLst>
              </a:custGeom>
              <a:solidFill>
                <a:srgbClr val="008000"/>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0" fontAlgn="auto" latinLnBrk="0" hangingPunct="0">
                  <a:lnSpc>
                    <a:spcPct val="100000"/>
                  </a:lnSpc>
                  <a:spcBef>
                    <a:spcPts val="0"/>
                  </a:spcBef>
                  <a:spcAft>
                    <a:spcPts val="0"/>
                  </a:spcAft>
                  <a:buClrTx/>
                  <a:buSzTx/>
                  <a:buFontTx/>
                  <a:buNone/>
                  <a:defRPr/>
                </a:pPr>
                <a:endParaRPr kumimoji="0" lang="zh-TW" altLang="en-US" sz="1800" b="1" i="0" u="none" strike="noStrike" kern="0" cap="none" spc="0" normalizeH="0" baseline="0" noProof="0">
                  <a:ln>
                    <a:noFill/>
                  </a:ln>
                  <a:solidFill>
                    <a:srgbClr val="FFFFFF"/>
                  </a:solidFill>
                  <a:effectLst/>
                  <a:uLnTx/>
                  <a:uFillTx/>
                  <a:latin typeface="Times New Roman" panose="02020603050405020304" pitchFamily="18" charset="0"/>
                  <a:ea typeface="新細明體" panose="02020500000000000000" charset="-120"/>
                  <a:cs typeface="Tahoma" panose="020B0604030504040204"/>
                </a:endParaRPr>
              </a:p>
            </p:txBody>
          </p:sp>
        </p:grpSp>
        <p:sp>
          <p:nvSpPr>
            <p:cNvPr id="26" name="Freeform 19"/>
            <p:cNvSpPr/>
            <p:nvPr/>
          </p:nvSpPr>
          <p:spPr bwMode="auto">
            <a:xfrm>
              <a:off x="3962400" y="2613025"/>
              <a:ext cx="2665413" cy="577850"/>
            </a:xfrm>
            <a:custGeom>
              <a:avLst/>
              <a:gdLst>
                <a:gd name="T0" fmla="*/ 1634 w 1634"/>
                <a:gd name="T1" fmla="*/ 0 h 364"/>
                <a:gd name="T2" fmla="*/ 0 w 1634"/>
                <a:gd name="T3" fmla="*/ 0 h 364"/>
                <a:gd name="T4" fmla="*/ 224 w 1634"/>
                <a:gd name="T5" fmla="*/ 364 h 364"/>
                <a:gd name="T6" fmla="*/ 1634 w 1634"/>
                <a:gd name="T7" fmla="*/ 364 h 364"/>
                <a:gd name="T8" fmla="*/ 1634 w 1634"/>
                <a:gd name="T9" fmla="*/ 0 h 364"/>
              </a:gdLst>
              <a:ahLst/>
              <a:cxnLst>
                <a:cxn ang="0">
                  <a:pos x="T0" y="T1"/>
                </a:cxn>
                <a:cxn ang="0">
                  <a:pos x="T2" y="T3"/>
                </a:cxn>
                <a:cxn ang="0">
                  <a:pos x="T4" y="T5"/>
                </a:cxn>
                <a:cxn ang="0">
                  <a:pos x="T6" y="T7"/>
                </a:cxn>
                <a:cxn ang="0">
                  <a:pos x="T8" y="T9"/>
                </a:cxn>
              </a:cxnLst>
              <a:rect l="0" t="0" r="r" b="b"/>
              <a:pathLst>
                <a:path w="1634" h="364">
                  <a:moveTo>
                    <a:pt x="1634" y="0"/>
                  </a:moveTo>
                  <a:lnTo>
                    <a:pt x="0" y="0"/>
                  </a:lnTo>
                  <a:lnTo>
                    <a:pt x="224" y="364"/>
                  </a:lnTo>
                  <a:lnTo>
                    <a:pt x="1634" y="364"/>
                  </a:lnTo>
                  <a:lnTo>
                    <a:pt x="1634" y="0"/>
                  </a:lnTo>
                  <a:close/>
                </a:path>
              </a:pathLst>
            </a:custGeom>
            <a:gradFill rotWithShape="1">
              <a:gsLst>
                <a:gs pos="0">
                  <a:srgbClr val="008000">
                    <a:gamma/>
                    <a:tint val="63529"/>
                    <a:invGamma/>
                  </a:srgbClr>
                </a:gs>
                <a:gs pos="100000">
                  <a:srgbClr val="008000"/>
                </a:gs>
              </a:gsLst>
              <a:lin ang="5400000" scaled="1"/>
            </a:gradFill>
            <a:ln>
              <a:noFill/>
            </a:ln>
            <a:effectLst/>
            <a:extLst>
              <a:ext uri="{91240B29-F687-4F45-9708-019B960494DF}">
                <a14:hiddenLine xmlns:a14="http://schemas.microsoft.com/office/drawing/2010/main" w="9525">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0" fontAlgn="auto" latinLnBrk="0" hangingPunct="0">
                <a:lnSpc>
                  <a:spcPct val="100000"/>
                </a:lnSpc>
                <a:spcBef>
                  <a:spcPts val="0"/>
                </a:spcBef>
                <a:spcAft>
                  <a:spcPts val="0"/>
                </a:spcAft>
                <a:buClrTx/>
                <a:buSzTx/>
                <a:buFontTx/>
                <a:buNone/>
                <a:defRPr/>
              </a:pPr>
              <a:endParaRPr kumimoji="0" lang="zh-TW" altLang="en-US" sz="1800" b="1" i="0" u="none" strike="noStrike" kern="0" cap="none" spc="0" normalizeH="0" baseline="0" noProof="0">
                <a:ln>
                  <a:noFill/>
                </a:ln>
                <a:solidFill>
                  <a:srgbClr val="FFFFFF"/>
                </a:solidFill>
                <a:effectLst/>
                <a:uLnTx/>
                <a:uFillTx/>
                <a:latin typeface="Times New Roman" panose="02020603050405020304" pitchFamily="18" charset="0"/>
                <a:ea typeface="新細明體" panose="02020500000000000000" charset="-120"/>
                <a:cs typeface="Tahoma" panose="020B0604030504040204"/>
              </a:endParaRPr>
            </a:p>
          </p:txBody>
        </p:sp>
        <p:sp>
          <p:nvSpPr>
            <p:cNvPr id="28" name="Text Box 27"/>
            <p:cNvSpPr txBox="1">
              <a:spLocks noChangeArrowheads="1"/>
            </p:cNvSpPr>
            <p:nvPr/>
          </p:nvSpPr>
          <p:spPr bwMode="auto">
            <a:xfrm>
              <a:off x="4064000" y="3333751"/>
              <a:ext cx="2330450" cy="399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marL="177800" indent="-177800">
                <a:defRPr kumimoji="1">
                  <a:solidFill>
                    <a:schemeClr val="tx1"/>
                  </a:solidFill>
                  <a:latin typeface="Arial" panose="020B0604020202020204" pitchFamily="34" charset="0"/>
                  <a:ea typeface="新細明體" panose="02020500000000000000" charset="-120"/>
                </a:defRPr>
              </a:lvl1pPr>
              <a:lvl2pPr>
                <a:defRPr kumimoji="1">
                  <a:solidFill>
                    <a:schemeClr val="tx1"/>
                  </a:solidFill>
                  <a:latin typeface="Arial" panose="020B0604020202020204" pitchFamily="34" charset="0"/>
                  <a:ea typeface="新細明體" panose="02020500000000000000" charset="-120"/>
                </a:defRPr>
              </a:lvl2pPr>
              <a:lvl3pPr>
                <a:defRPr kumimoji="1">
                  <a:solidFill>
                    <a:schemeClr val="tx1"/>
                  </a:solidFill>
                  <a:latin typeface="Arial" panose="020B0604020202020204" pitchFamily="34" charset="0"/>
                  <a:ea typeface="新細明體" panose="02020500000000000000" charset="-120"/>
                </a:defRPr>
              </a:lvl3pPr>
              <a:lvl4pPr>
                <a:defRPr kumimoji="1">
                  <a:solidFill>
                    <a:schemeClr val="tx1"/>
                  </a:solidFill>
                  <a:latin typeface="Arial" panose="020B0604020202020204" pitchFamily="34" charset="0"/>
                  <a:ea typeface="新細明體" panose="02020500000000000000" charset="-120"/>
                </a:defRPr>
              </a:lvl4pPr>
              <a:lvl5pPr>
                <a:defRPr kumimoji="1">
                  <a:solidFill>
                    <a:schemeClr val="tx1"/>
                  </a:solidFill>
                  <a:latin typeface="Arial" panose="020B0604020202020204" pitchFamily="34" charset="0"/>
                  <a:ea typeface="新細明體" panose="02020500000000000000" charset="-120"/>
                </a:defRPr>
              </a:lvl5pPr>
              <a:lvl6pPr fontAlgn="base">
                <a:spcBef>
                  <a:spcPct val="0"/>
                </a:spcBef>
                <a:spcAft>
                  <a:spcPct val="0"/>
                </a:spcAft>
                <a:defRPr kumimoji="1">
                  <a:solidFill>
                    <a:schemeClr val="tx1"/>
                  </a:solidFill>
                  <a:latin typeface="Arial" panose="020B0604020202020204" pitchFamily="34" charset="0"/>
                  <a:ea typeface="新細明體" panose="02020500000000000000" charset="-120"/>
                </a:defRPr>
              </a:lvl6pPr>
              <a:lvl7pPr fontAlgn="base">
                <a:spcBef>
                  <a:spcPct val="0"/>
                </a:spcBef>
                <a:spcAft>
                  <a:spcPct val="0"/>
                </a:spcAft>
                <a:defRPr kumimoji="1">
                  <a:solidFill>
                    <a:schemeClr val="tx1"/>
                  </a:solidFill>
                  <a:latin typeface="Arial" panose="020B0604020202020204" pitchFamily="34" charset="0"/>
                  <a:ea typeface="新細明體" panose="02020500000000000000" charset="-120"/>
                </a:defRPr>
              </a:lvl7pPr>
              <a:lvl8pPr fontAlgn="base">
                <a:spcBef>
                  <a:spcPct val="0"/>
                </a:spcBef>
                <a:spcAft>
                  <a:spcPct val="0"/>
                </a:spcAft>
                <a:defRPr kumimoji="1">
                  <a:solidFill>
                    <a:schemeClr val="tx1"/>
                  </a:solidFill>
                  <a:latin typeface="Arial" panose="020B0604020202020204" pitchFamily="34" charset="0"/>
                  <a:ea typeface="新細明體" panose="02020500000000000000" charset="-120"/>
                </a:defRPr>
              </a:lvl8pPr>
              <a:lvl9pPr fontAlgn="base">
                <a:spcBef>
                  <a:spcPct val="0"/>
                </a:spcBef>
                <a:spcAft>
                  <a:spcPct val="0"/>
                </a:spcAft>
                <a:defRPr kumimoji="1">
                  <a:solidFill>
                    <a:schemeClr val="tx1"/>
                  </a:solidFill>
                  <a:latin typeface="Arial" panose="020B0604020202020204" pitchFamily="34" charset="0"/>
                  <a:ea typeface="新細明體" panose="02020500000000000000" charset="-120"/>
                </a:defRPr>
              </a:lvl9pPr>
            </a:lstStyle>
            <a:p>
              <a:pPr eaLnBrk="0" hangingPunct="0">
                <a:spcBef>
                  <a:spcPct val="60000"/>
                </a:spcBef>
                <a:buFontTx/>
                <a:buChar char="•"/>
              </a:pPr>
              <a:endParaRPr kumimoji="0" lang="zh-TW" altLang="en-US" sz="1600" b="1" dirty="0">
                <a:solidFill>
                  <a:srgbClr val="006600"/>
                </a:solidFill>
                <a:latin typeface="Times New Roman" panose="02020603050405020304" pitchFamily="18" charset="0"/>
                <a:cs typeface="Tahoma" panose="020B0604030504040204"/>
              </a:endParaRPr>
            </a:p>
          </p:txBody>
        </p:sp>
      </p:grpSp>
      <p:sp>
        <p:nvSpPr>
          <p:cNvPr id="5" name="矩形 4"/>
          <p:cNvSpPr/>
          <p:nvPr/>
        </p:nvSpPr>
        <p:spPr>
          <a:xfrm>
            <a:off x="1022985" y="1459706"/>
            <a:ext cx="8686800" cy="2246769"/>
          </a:xfrm>
          <a:prstGeom prst="rect">
            <a:avLst/>
          </a:prstGeom>
        </p:spPr>
        <p:txBody>
          <a:bodyPr wrap="square">
            <a:spAutoFit/>
          </a:bodyPr>
          <a:lstStyle/>
          <a:p>
            <a:r>
              <a:rPr lang="en-US" altLang="zh-TW" sz="2800" dirty="0">
                <a:latin typeface="微軟正黑體" panose="020B0604030504040204" charset="-120"/>
                <a:ea typeface="微軟正黑體" panose="020B0604030504040204" charset="-120"/>
              </a:rPr>
              <a:t>Date of Establishment </a:t>
            </a:r>
            <a:r>
              <a:rPr lang="zh-TW" altLang="en-US" sz="2800" dirty="0" smtClean="0">
                <a:latin typeface="微軟正黑體" panose="020B0604030504040204" charset="-120"/>
                <a:ea typeface="微軟正黑體" panose="020B0604030504040204" charset="-120"/>
              </a:rPr>
              <a:t>：</a:t>
            </a:r>
            <a:r>
              <a:rPr lang="en-US" altLang="zh-TW" sz="2800" dirty="0" smtClean="0">
                <a:latin typeface="微軟正黑體" panose="020B0604030504040204" charset="-120"/>
                <a:ea typeface="微軟正黑體" panose="020B0604030504040204" charset="-120"/>
              </a:rPr>
              <a:t>1950.6.15</a:t>
            </a:r>
            <a:endParaRPr lang="en-US" altLang="zh-TW" sz="2800" dirty="0">
              <a:latin typeface="微軟正黑體" panose="020B0604030504040204" charset="-120"/>
              <a:ea typeface="微軟正黑體" panose="020B0604030504040204" charset="-120"/>
            </a:endParaRPr>
          </a:p>
          <a:p>
            <a:r>
              <a:rPr lang="en-US" altLang="zh-TW" sz="2800" dirty="0">
                <a:latin typeface="微軟正黑體" panose="020B0604030504040204" charset="-120"/>
                <a:ea typeface="微軟正黑體" panose="020B0604030504040204" charset="-120"/>
              </a:rPr>
              <a:t>Listed on TWSE</a:t>
            </a:r>
            <a:r>
              <a:rPr lang="zh-TW" altLang="en-US" sz="2800" dirty="0" smtClean="0">
                <a:latin typeface="微軟正黑體" panose="020B0604030504040204" charset="-120"/>
                <a:ea typeface="微軟正黑體" panose="020B0604030504040204" charset="-120"/>
              </a:rPr>
              <a:t>：</a:t>
            </a:r>
            <a:r>
              <a:rPr lang="en-US" altLang="zh-TW" sz="2800" dirty="0" smtClean="0">
                <a:latin typeface="微軟正黑體" panose="020B0604030504040204" charset="-120"/>
                <a:ea typeface="微軟正黑體" panose="020B0604030504040204" charset="-120"/>
              </a:rPr>
              <a:t>1962.2</a:t>
            </a:r>
          </a:p>
          <a:p>
            <a:r>
              <a:rPr lang="en-US" altLang="zh-TW" sz="2800" dirty="0"/>
              <a:t>Paid-in capital stock </a:t>
            </a:r>
            <a:r>
              <a:rPr lang="en-US" altLang="zh-TW" sz="2800" dirty="0" smtClean="0">
                <a:latin typeface="微軟正黑體" panose="020B0604030504040204" charset="-120"/>
                <a:ea typeface="微軟正黑體" panose="020B0604030504040204" charset="-120"/>
              </a:rPr>
              <a:t>: NT $7.9 </a:t>
            </a:r>
            <a:r>
              <a:rPr lang="en-US" altLang="zh-TW" sz="2800" dirty="0">
                <a:latin typeface="微軟正黑體" panose="020B0604030504040204" charset="-120"/>
                <a:ea typeface="微軟正黑體" panose="020B0604030504040204" charset="-120"/>
              </a:rPr>
              <a:t>billion </a:t>
            </a:r>
            <a:endParaRPr lang="en-US" altLang="zh-TW" sz="2800" dirty="0" smtClean="0">
              <a:latin typeface="微軟正黑體" panose="020B0604030504040204" charset="-120"/>
              <a:ea typeface="微軟正黑體" panose="020B0604030504040204" charset="-120"/>
            </a:endParaRPr>
          </a:p>
          <a:p>
            <a:r>
              <a:rPr lang="en-US" altLang="zh-TW" sz="2800" dirty="0" smtClean="0">
                <a:latin typeface="微軟正黑體" panose="020B0604030504040204" charset="-120"/>
                <a:ea typeface="微軟正黑體" panose="020B0604030504040204" charset="-120"/>
              </a:rPr>
              <a:t>Chairman</a:t>
            </a:r>
            <a:r>
              <a:rPr lang="zh-TW" altLang="en-US" sz="2800" dirty="0" smtClean="0">
                <a:latin typeface="微軟正黑體" panose="020B0604030504040204" charset="-120"/>
                <a:ea typeface="微軟正黑體" panose="020B0604030504040204" charset="-120"/>
              </a:rPr>
              <a:t>：</a:t>
            </a:r>
            <a:r>
              <a:rPr lang="en-US" altLang="zh-TW" sz="2800" dirty="0" err="1" smtClean="0"/>
              <a:t>Ching</a:t>
            </a:r>
            <a:r>
              <a:rPr lang="en-US" altLang="zh-TW" sz="2800" dirty="0" smtClean="0"/>
              <a:t>-Yuan Wu</a:t>
            </a:r>
          </a:p>
          <a:p>
            <a:r>
              <a:rPr lang="en-US" altLang="zh-TW" sz="2800" dirty="0" smtClean="0">
                <a:latin typeface="微軟正黑體" panose="020B0604030504040204" charset="-120"/>
                <a:ea typeface="微軟正黑體" panose="020B0604030504040204" charset="-120"/>
              </a:rPr>
              <a:t>General </a:t>
            </a:r>
            <a:r>
              <a:rPr lang="en-US" altLang="zh-TW" sz="2800" dirty="0">
                <a:latin typeface="微軟正黑體" panose="020B0604030504040204" charset="-120"/>
                <a:ea typeface="微軟正黑體" panose="020B0604030504040204" charset="-120"/>
              </a:rPr>
              <a:t>manage </a:t>
            </a:r>
            <a:r>
              <a:rPr lang="zh-TW" altLang="en-US" sz="2800" dirty="0" smtClean="0">
                <a:latin typeface="微軟正黑體" panose="020B0604030504040204" charset="-120"/>
                <a:ea typeface="微軟正黑體" panose="020B0604030504040204" charset="-120"/>
              </a:rPr>
              <a:t>：</a:t>
            </a:r>
            <a:r>
              <a:rPr lang="en-US" altLang="zh-TW" sz="2800" dirty="0" smtClean="0"/>
              <a:t>Chin-Yen Lin</a:t>
            </a:r>
          </a:p>
        </p:txBody>
      </p:sp>
      <p:sp>
        <p:nvSpPr>
          <p:cNvPr id="6" name="Rectangle 9"/>
          <p:cNvSpPr>
            <a:spLocks noChangeArrowheads="1"/>
          </p:cNvSpPr>
          <p:nvPr/>
        </p:nvSpPr>
        <p:spPr bwMode="auto">
          <a:xfrm>
            <a:off x="641032" y="4074504"/>
            <a:ext cx="3097530" cy="274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algn="r">
              <a:buClr>
                <a:srgbClr val="586798"/>
              </a:buClr>
              <a:buSzPct val="80000"/>
              <a:buFont typeface="Wingdings" panose="05000000000000000000" pitchFamily="2" charset="2"/>
              <a:buNone/>
            </a:pPr>
            <a:r>
              <a:rPr kumimoji="0" lang="zh-TW" altLang="en-US" sz="1800" b="1" dirty="0" smtClean="0">
                <a:solidFill>
                  <a:srgbClr val="FFFFFF"/>
                </a:solidFill>
                <a:latin typeface="Tahoma" panose="020B0604030504040204" pitchFamily="34" charset="0"/>
                <a:ea typeface="新細明體" panose="02020500000000000000" charset="-120"/>
                <a:cs typeface="Tahoma" panose="020B0604030504040204"/>
              </a:rPr>
              <a:t>Agri</a:t>
            </a:r>
            <a:r>
              <a:rPr kumimoji="0" lang="en-US" altLang="zh-TW" sz="1800" b="1" dirty="0" smtClean="0">
                <a:solidFill>
                  <a:schemeClr val="tx1"/>
                </a:solidFill>
                <a:latin typeface="Tahoma" panose="020B0604030504040204" pitchFamily="34" charset="0"/>
                <a:ea typeface="新細明體" panose="02020500000000000000" charset="-120"/>
                <a:cs typeface="Tahoma" panose="020B0604030504040204"/>
              </a:rPr>
              <a:t>Cu</a:t>
            </a:r>
            <a:r>
              <a:rPr kumimoji="0" lang="zh-TW" altLang="en-US" sz="1800" b="1" dirty="0" smtClean="0">
                <a:solidFill>
                  <a:schemeClr val="tx1"/>
                </a:solidFill>
                <a:latin typeface="Tahoma" panose="020B0604030504040204" pitchFamily="34" charset="0"/>
                <a:ea typeface="新細明體" panose="02020500000000000000" charset="-120"/>
                <a:cs typeface="Tahoma" panose="020B0604030504040204"/>
              </a:rPr>
              <a:t>lture </a:t>
            </a:r>
            <a:r>
              <a:rPr kumimoji="0" lang="en-US" altLang="zh-TW" sz="1800" b="1" dirty="0" smtClean="0">
                <a:solidFill>
                  <a:schemeClr val="tx1"/>
                </a:solidFill>
                <a:latin typeface="Tahoma" panose="020B0604030504040204" pitchFamily="34" charset="0"/>
                <a:ea typeface="新細明體" panose="02020500000000000000" charset="-120"/>
                <a:cs typeface="Tahoma" panose="020B0604030504040204"/>
              </a:rPr>
              <a:t>&amp; T</a:t>
            </a:r>
            <a:r>
              <a:rPr kumimoji="0" lang="zh-TW" altLang="en-US" sz="1800" b="1" dirty="0" smtClean="0">
                <a:solidFill>
                  <a:schemeClr val="tx1"/>
                </a:solidFill>
                <a:latin typeface="Tahoma" panose="020B0604030504040204" pitchFamily="34" charset="0"/>
                <a:ea typeface="新細明體" panose="02020500000000000000" charset="-120"/>
                <a:cs typeface="Tahoma" panose="020B0604030504040204"/>
              </a:rPr>
              <a:t>ea business</a:t>
            </a:r>
          </a:p>
        </p:txBody>
      </p:sp>
      <p:sp>
        <p:nvSpPr>
          <p:cNvPr id="32" name="Rectangle 26"/>
          <p:cNvSpPr>
            <a:spLocks noChangeArrowheads="1"/>
          </p:cNvSpPr>
          <p:nvPr/>
        </p:nvSpPr>
        <p:spPr bwMode="auto">
          <a:xfrm>
            <a:off x="7024370" y="4078905"/>
            <a:ext cx="2453005" cy="274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a:buClr>
                <a:srgbClr val="586798"/>
              </a:buClr>
              <a:buSzPct val="80000"/>
              <a:buFont typeface="Wingdings" panose="05000000000000000000" pitchFamily="2" charset="2"/>
              <a:buNone/>
            </a:pPr>
            <a:r>
              <a:rPr kumimoji="0" lang="en-US" altLang="zh-TW" sz="1800" b="1" dirty="0" smtClean="0">
                <a:latin typeface="Tahoma" panose="020B0604030504040204" pitchFamily="34" charset="0"/>
                <a:cs typeface="Tahoma" panose="020B0604030504040204"/>
                <a:sym typeface="+mn-ea"/>
              </a:rPr>
              <a:t>Land Development</a:t>
            </a:r>
            <a:endParaRPr kumimoji="0" lang="en-US" altLang="zh-TW" sz="1800" b="1" dirty="0" smtClean="0">
              <a:latin typeface="Tahoma" panose="020B0604030504040204" pitchFamily="34" charset="0"/>
              <a:ea typeface="新細明體" panose="02020500000000000000" charset="-120"/>
              <a:cs typeface="Tahoma" panose="020B0604030504040204"/>
            </a:endParaRPr>
          </a:p>
        </p:txBody>
      </p:sp>
      <p:sp>
        <p:nvSpPr>
          <p:cNvPr id="33" name="Rectangle 20"/>
          <p:cNvSpPr>
            <a:spLocks noChangeArrowheads="1"/>
          </p:cNvSpPr>
          <p:nvPr/>
        </p:nvSpPr>
        <p:spPr bwMode="auto">
          <a:xfrm>
            <a:off x="3990340" y="4078905"/>
            <a:ext cx="2683510" cy="274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a:buClr>
                <a:srgbClr val="586798"/>
              </a:buClr>
              <a:buSzPct val="80000"/>
              <a:buFont typeface="Wingdings" panose="05000000000000000000" pitchFamily="2" charset="2"/>
              <a:buNone/>
            </a:pPr>
            <a:r>
              <a:rPr kumimoji="0" lang="en-US" altLang="zh-TW" sz="1800" b="1" dirty="0" smtClean="0">
                <a:solidFill>
                  <a:schemeClr val="tx1"/>
                </a:solidFill>
                <a:latin typeface="Tahoma" panose="020B0604030504040204" pitchFamily="34" charset="0"/>
                <a:ea typeface="新細明體" panose="02020500000000000000" charset="-120"/>
                <a:cs typeface="Tahoma" panose="020B0604030504040204"/>
              </a:rPr>
              <a:t>Recreational Business</a:t>
            </a:r>
          </a:p>
        </p:txBody>
      </p:sp>
      <p:sp>
        <p:nvSpPr>
          <p:cNvPr id="34" name="Text Box 8"/>
          <p:cNvSpPr txBox="1">
            <a:spLocks noChangeArrowheads="1"/>
          </p:cNvSpPr>
          <p:nvPr/>
        </p:nvSpPr>
        <p:spPr bwMode="auto">
          <a:xfrm>
            <a:off x="1292541" y="4593661"/>
            <a:ext cx="2446337" cy="2097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marL="177800" indent="-177800">
              <a:defRPr kumimoji="1">
                <a:solidFill>
                  <a:schemeClr val="tx1"/>
                </a:solidFill>
                <a:latin typeface="Arial" panose="020B0604020202020204" pitchFamily="34" charset="0"/>
                <a:ea typeface="新細明體" panose="02020500000000000000" charset="-120"/>
              </a:defRPr>
            </a:lvl1pPr>
            <a:lvl2pPr>
              <a:defRPr kumimoji="1">
                <a:solidFill>
                  <a:schemeClr val="tx1"/>
                </a:solidFill>
                <a:latin typeface="Arial" panose="020B0604020202020204" pitchFamily="34" charset="0"/>
                <a:ea typeface="新細明體" panose="02020500000000000000" charset="-120"/>
              </a:defRPr>
            </a:lvl2pPr>
            <a:lvl3pPr>
              <a:defRPr kumimoji="1">
                <a:solidFill>
                  <a:schemeClr val="tx1"/>
                </a:solidFill>
                <a:latin typeface="Arial" panose="020B0604020202020204" pitchFamily="34" charset="0"/>
                <a:ea typeface="新細明體" panose="02020500000000000000" charset="-120"/>
              </a:defRPr>
            </a:lvl3pPr>
            <a:lvl4pPr>
              <a:defRPr kumimoji="1">
                <a:solidFill>
                  <a:schemeClr val="tx1"/>
                </a:solidFill>
                <a:latin typeface="Arial" panose="020B0604020202020204" pitchFamily="34" charset="0"/>
                <a:ea typeface="新細明體" panose="02020500000000000000" charset="-120"/>
              </a:defRPr>
            </a:lvl4pPr>
            <a:lvl5pPr>
              <a:defRPr kumimoji="1">
                <a:solidFill>
                  <a:schemeClr val="tx1"/>
                </a:solidFill>
                <a:latin typeface="Arial" panose="020B0604020202020204" pitchFamily="34" charset="0"/>
                <a:ea typeface="新細明體" panose="02020500000000000000" charset="-120"/>
              </a:defRPr>
            </a:lvl5pPr>
            <a:lvl6pPr fontAlgn="base">
              <a:spcBef>
                <a:spcPct val="0"/>
              </a:spcBef>
              <a:spcAft>
                <a:spcPct val="0"/>
              </a:spcAft>
              <a:defRPr kumimoji="1">
                <a:solidFill>
                  <a:schemeClr val="tx1"/>
                </a:solidFill>
                <a:latin typeface="Arial" panose="020B0604020202020204" pitchFamily="34" charset="0"/>
                <a:ea typeface="新細明體" panose="02020500000000000000" charset="-120"/>
              </a:defRPr>
            </a:lvl6pPr>
            <a:lvl7pPr fontAlgn="base">
              <a:spcBef>
                <a:spcPct val="0"/>
              </a:spcBef>
              <a:spcAft>
                <a:spcPct val="0"/>
              </a:spcAft>
              <a:defRPr kumimoji="1">
                <a:solidFill>
                  <a:schemeClr val="tx1"/>
                </a:solidFill>
                <a:latin typeface="Arial" panose="020B0604020202020204" pitchFamily="34" charset="0"/>
                <a:ea typeface="新細明體" panose="02020500000000000000" charset="-120"/>
              </a:defRPr>
            </a:lvl7pPr>
            <a:lvl8pPr fontAlgn="base">
              <a:spcBef>
                <a:spcPct val="0"/>
              </a:spcBef>
              <a:spcAft>
                <a:spcPct val="0"/>
              </a:spcAft>
              <a:defRPr kumimoji="1">
                <a:solidFill>
                  <a:schemeClr val="tx1"/>
                </a:solidFill>
                <a:latin typeface="Arial" panose="020B0604020202020204" pitchFamily="34" charset="0"/>
                <a:ea typeface="新細明體" panose="02020500000000000000" charset="-120"/>
              </a:defRPr>
            </a:lvl8pPr>
            <a:lvl9pPr fontAlgn="base">
              <a:spcBef>
                <a:spcPct val="0"/>
              </a:spcBef>
              <a:spcAft>
                <a:spcPct val="0"/>
              </a:spcAft>
              <a:defRPr kumimoji="1">
                <a:solidFill>
                  <a:schemeClr val="tx1"/>
                </a:solidFill>
                <a:latin typeface="Arial" panose="020B0604020202020204" pitchFamily="34" charset="0"/>
                <a:ea typeface="新細明體" panose="02020500000000000000" charset="-120"/>
              </a:defRPr>
            </a:lvl9pPr>
          </a:lstStyle>
          <a:p>
            <a:pPr marL="285750" indent="-285750" eaLnBrk="0" hangingPunct="0">
              <a:spcBef>
                <a:spcPct val="60000"/>
              </a:spcBef>
              <a:buFont typeface="Wingdings" panose="05000000000000000000" pitchFamily="2" charset="2"/>
              <a:buChar char="Ø"/>
            </a:pPr>
            <a:r>
              <a:rPr kumimoji="0" lang="zh-TW" altLang="en-US" sz="1600" b="1" dirty="0" smtClean="0">
                <a:solidFill>
                  <a:srgbClr val="135699"/>
                </a:solidFill>
                <a:latin typeface="Tahoma" panose="020B0604030504040204" pitchFamily="34" charset="0"/>
                <a:cs typeface="Tahoma" panose="020B0604030504040204"/>
              </a:rPr>
              <a:t>Nursery and cultivate of agricultural and tea products to produce a commodity for commercial and retail business.</a:t>
            </a:r>
            <a:endParaRPr kumimoji="0" lang="en-US" altLang="zh-TW" sz="1600" b="1" dirty="0" smtClean="0">
              <a:solidFill>
                <a:srgbClr val="135699"/>
              </a:solidFill>
              <a:latin typeface="Tahoma" panose="020B0604030504040204" pitchFamily="34" charset="0"/>
              <a:cs typeface="Tahoma" panose="020B0604030504040204"/>
            </a:endParaRPr>
          </a:p>
          <a:p>
            <a:pPr marL="0" indent="0" eaLnBrk="0" hangingPunct="0">
              <a:spcBef>
                <a:spcPct val="60000"/>
              </a:spcBef>
            </a:pPr>
            <a:endParaRPr kumimoji="0" lang="en-US" altLang="zh-TW" sz="1600" b="1" dirty="0" smtClean="0">
              <a:solidFill>
                <a:srgbClr val="135699"/>
              </a:solidFill>
              <a:latin typeface="Tahoma" panose="020B0604030504040204" pitchFamily="34" charset="0"/>
              <a:cs typeface="Tahoma" panose="020B0604030504040204"/>
            </a:endParaRPr>
          </a:p>
        </p:txBody>
      </p:sp>
      <p:sp>
        <p:nvSpPr>
          <p:cNvPr id="35" name="Text Box 28"/>
          <p:cNvSpPr txBox="1">
            <a:spLocks noChangeArrowheads="1"/>
          </p:cNvSpPr>
          <p:nvPr/>
        </p:nvSpPr>
        <p:spPr bwMode="auto">
          <a:xfrm>
            <a:off x="6908800" y="4598035"/>
            <a:ext cx="2626995" cy="176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marL="177800" indent="-177800">
              <a:defRPr kumimoji="1">
                <a:solidFill>
                  <a:schemeClr val="tx1"/>
                </a:solidFill>
                <a:latin typeface="Arial" panose="020B0604020202020204" pitchFamily="34" charset="0"/>
                <a:ea typeface="新細明體" panose="02020500000000000000" charset="-120"/>
              </a:defRPr>
            </a:lvl1pPr>
            <a:lvl2pPr>
              <a:defRPr kumimoji="1">
                <a:solidFill>
                  <a:schemeClr val="tx1"/>
                </a:solidFill>
                <a:latin typeface="Arial" panose="020B0604020202020204" pitchFamily="34" charset="0"/>
                <a:ea typeface="新細明體" panose="02020500000000000000" charset="-120"/>
              </a:defRPr>
            </a:lvl2pPr>
            <a:lvl3pPr>
              <a:defRPr kumimoji="1">
                <a:solidFill>
                  <a:schemeClr val="tx1"/>
                </a:solidFill>
                <a:latin typeface="Arial" panose="020B0604020202020204" pitchFamily="34" charset="0"/>
                <a:ea typeface="新細明體" panose="02020500000000000000" charset="-120"/>
              </a:defRPr>
            </a:lvl3pPr>
            <a:lvl4pPr>
              <a:defRPr kumimoji="1">
                <a:solidFill>
                  <a:schemeClr val="tx1"/>
                </a:solidFill>
                <a:latin typeface="Arial" panose="020B0604020202020204" pitchFamily="34" charset="0"/>
                <a:ea typeface="新細明體" panose="02020500000000000000" charset="-120"/>
              </a:defRPr>
            </a:lvl4pPr>
            <a:lvl5pPr>
              <a:defRPr kumimoji="1">
                <a:solidFill>
                  <a:schemeClr val="tx1"/>
                </a:solidFill>
                <a:latin typeface="Arial" panose="020B0604020202020204" pitchFamily="34" charset="0"/>
                <a:ea typeface="新細明體" panose="02020500000000000000" charset="-120"/>
              </a:defRPr>
            </a:lvl5pPr>
            <a:lvl6pPr fontAlgn="base">
              <a:spcBef>
                <a:spcPct val="0"/>
              </a:spcBef>
              <a:spcAft>
                <a:spcPct val="0"/>
              </a:spcAft>
              <a:defRPr kumimoji="1">
                <a:solidFill>
                  <a:schemeClr val="tx1"/>
                </a:solidFill>
                <a:latin typeface="Arial" panose="020B0604020202020204" pitchFamily="34" charset="0"/>
                <a:ea typeface="新細明體" panose="02020500000000000000" charset="-120"/>
              </a:defRPr>
            </a:lvl6pPr>
            <a:lvl7pPr fontAlgn="base">
              <a:spcBef>
                <a:spcPct val="0"/>
              </a:spcBef>
              <a:spcAft>
                <a:spcPct val="0"/>
              </a:spcAft>
              <a:defRPr kumimoji="1">
                <a:solidFill>
                  <a:schemeClr val="tx1"/>
                </a:solidFill>
                <a:latin typeface="Arial" panose="020B0604020202020204" pitchFamily="34" charset="0"/>
                <a:ea typeface="新細明體" panose="02020500000000000000" charset="-120"/>
              </a:defRPr>
            </a:lvl7pPr>
            <a:lvl8pPr fontAlgn="base">
              <a:spcBef>
                <a:spcPct val="0"/>
              </a:spcBef>
              <a:spcAft>
                <a:spcPct val="0"/>
              </a:spcAft>
              <a:defRPr kumimoji="1">
                <a:solidFill>
                  <a:schemeClr val="tx1"/>
                </a:solidFill>
                <a:latin typeface="Arial" panose="020B0604020202020204" pitchFamily="34" charset="0"/>
                <a:ea typeface="新細明體" panose="02020500000000000000" charset="-120"/>
              </a:defRPr>
            </a:lvl8pPr>
            <a:lvl9pPr fontAlgn="base">
              <a:spcBef>
                <a:spcPct val="0"/>
              </a:spcBef>
              <a:spcAft>
                <a:spcPct val="0"/>
              </a:spcAft>
              <a:defRPr kumimoji="1">
                <a:solidFill>
                  <a:schemeClr val="tx1"/>
                </a:solidFill>
                <a:latin typeface="Arial" panose="020B0604020202020204" pitchFamily="34" charset="0"/>
                <a:ea typeface="新細明體" panose="02020500000000000000" charset="-120"/>
              </a:defRPr>
            </a:lvl9pPr>
          </a:lstStyle>
          <a:p>
            <a:pPr marL="285750" indent="-285750" eaLnBrk="0" hangingPunct="0">
              <a:spcBef>
                <a:spcPct val="60000"/>
              </a:spcBef>
              <a:buFont typeface="Wingdings" panose="05000000000000000000" pitchFamily="2" charset="2"/>
              <a:buChar char="Ø"/>
            </a:pPr>
            <a:r>
              <a:rPr kumimoji="0" lang="zh-TW" altLang="en-US" sz="1500" b="1" dirty="0" smtClean="0">
                <a:solidFill>
                  <a:srgbClr val="996600"/>
                </a:solidFill>
                <a:uFillTx/>
                <a:latin typeface="Tahoma" panose="020B0604030504040204" pitchFamily="34" charset="0"/>
                <a:ea typeface="+mn-ea"/>
                <a:cs typeface="Tahoma" panose="020B0604030504040204"/>
              </a:rPr>
              <a:t>Devising and implementation of the land assets for inventory management and vitalize integrated development feasibility.</a:t>
            </a:r>
          </a:p>
          <a:p>
            <a:pPr marL="285750" indent="-285750" eaLnBrk="0" hangingPunct="0">
              <a:spcBef>
                <a:spcPct val="60000"/>
              </a:spcBef>
              <a:buFont typeface="Wingdings" panose="05000000000000000000" pitchFamily="2" charset="2"/>
              <a:buChar char="Ø"/>
            </a:pPr>
            <a:endParaRPr kumimoji="0" lang="zh-TW" altLang="en-US" sz="1600" b="1" dirty="0" smtClean="0">
              <a:solidFill>
                <a:srgbClr val="996600"/>
              </a:solidFill>
              <a:uFillTx/>
              <a:latin typeface="Tahoma" panose="020B0604030504040204" pitchFamily="34" charset="0"/>
              <a:ea typeface="+mn-ea"/>
              <a:cs typeface="Tahoma" panose="020B0604030504040204"/>
            </a:endParaRPr>
          </a:p>
        </p:txBody>
      </p:sp>
      <p:sp>
        <p:nvSpPr>
          <p:cNvPr id="36" name="Text Box 29"/>
          <p:cNvSpPr txBox="1">
            <a:spLocks noChangeArrowheads="1"/>
          </p:cNvSpPr>
          <p:nvPr/>
        </p:nvSpPr>
        <p:spPr bwMode="auto">
          <a:xfrm>
            <a:off x="4070630" y="4593801"/>
            <a:ext cx="2460663" cy="1707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marL="177800" indent="-177800">
              <a:defRPr kumimoji="1">
                <a:solidFill>
                  <a:schemeClr val="tx1"/>
                </a:solidFill>
                <a:latin typeface="Arial" panose="020B0604020202020204" pitchFamily="34" charset="0"/>
                <a:ea typeface="新細明體" panose="02020500000000000000" charset="-120"/>
              </a:defRPr>
            </a:lvl1pPr>
            <a:lvl2pPr>
              <a:defRPr kumimoji="1">
                <a:solidFill>
                  <a:schemeClr val="tx1"/>
                </a:solidFill>
                <a:latin typeface="Arial" panose="020B0604020202020204" pitchFamily="34" charset="0"/>
                <a:ea typeface="新細明體" panose="02020500000000000000" charset="-120"/>
              </a:defRPr>
            </a:lvl2pPr>
            <a:lvl3pPr>
              <a:defRPr kumimoji="1">
                <a:solidFill>
                  <a:schemeClr val="tx1"/>
                </a:solidFill>
                <a:latin typeface="Arial" panose="020B0604020202020204" pitchFamily="34" charset="0"/>
                <a:ea typeface="新細明體" panose="02020500000000000000" charset="-120"/>
              </a:defRPr>
            </a:lvl3pPr>
            <a:lvl4pPr>
              <a:defRPr kumimoji="1">
                <a:solidFill>
                  <a:schemeClr val="tx1"/>
                </a:solidFill>
                <a:latin typeface="Arial" panose="020B0604020202020204" pitchFamily="34" charset="0"/>
                <a:ea typeface="新細明體" panose="02020500000000000000" charset="-120"/>
              </a:defRPr>
            </a:lvl4pPr>
            <a:lvl5pPr>
              <a:defRPr kumimoji="1">
                <a:solidFill>
                  <a:schemeClr val="tx1"/>
                </a:solidFill>
                <a:latin typeface="Arial" panose="020B0604020202020204" pitchFamily="34" charset="0"/>
                <a:ea typeface="新細明體" panose="02020500000000000000" charset="-120"/>
              </a:defRPr>
            </a:lvl5pPr>
            <a:lvl6pPr fontAlgn="base">
              <a:spcBef>
                <a:spcPct val="0"/>
              </a:spcBef>
              <a:spcAft>
                <a:spcPct val="0"/>
              </a:spcAft>
              <a:defRPr kumimoji="1">
                <a:solidFill>
                  <a:schemeClr val="tx1"/>
                </a:solidFill>
                <a:latin typeface="Arial" panose="020B0604020202020204" pitchFamily="34" charset="0"/>
                <a:ea typeface="新細明體" panose="02020500000000000000" charset="-120"/>
              </a:defRPr>
            </a:lvl6pPr>
            <a:lvl7pPr fontAlgn="base">
              <a:spcBef>
                <a:spcPct val="0"/>
              </a:spcBef>
              <a:spcAft>
                <a:spcPct val="0"/>
              </a:spcAft>
              <a:defRPr kumimoji="1">
                <a:solidFill>
                  <a:schemeClr val="tx1"/>
                </a:solidFill>
                <a:latin typeface="Arial" panose="020B0604020202020204" pitchFamily="34" charset="0"/>
                <a:ea typeface="新細明體" panose="02020500000000000000" charset="-120"/>
              </a:defRPr>
            </a:lvl7pPr>
            <a:lvl8pPr fontAlgn="base">
              <a:spcBef>
                <a:spcPct val="0"/>
              </a:spcBef>
              <a:spcAft>
                <a:spcPct val="0"/>
              </a:spcAft>
              <a:defRPr kumimoji="1">
                <a:solidFill>
                  <a:schemeClr val="tx1"/>
                </a:solidFill>
                <a:latin typeface="Arial" panose="020B0604020202020204" pitchFamily="34" charset="0"/>
                <a:ea typeface="新細明體" panose="02020500000000000000" charset="-120"/>
              </a:defRPr>
            </a:lvl8pPr>
            <a:lvl9pPr fontAlgn="base">
              <a:spcBef>
                <a:spcPct val="0"/>
              </a:spcBef>
              <a:spcAft>
                <a:spcPct val="0"/>
              </a:spcAft>
              <a:defRPr kumimoji="1">
                <a:solidFill>
                  <a:schemeClr val="tx1"/>
                </a:solidFill>
                <a:latin typeface="Arial" panose="020B0604020202020204" pitchFamily="34" charset="0"/>
                <a:ea typeface="新細明體" panose="02020500000000000000" charset="-120"/>
              </a:defRPr>
            </a:lvl9pPr>
          </a:lstStyle>
          <a:p>
            <a:pPr marL="285750" indent="-285750" eaLnBrk="0" hangingPunct="0">
              <a:spcBef>
                <a:spcPct val="60000"/>
              </a:spcBef>
              <a:buFont typeface="Wingdings" panose="05000000000000000000" pitchFamily="2" charset="2"/>
              <a:buChar char="Ø"/>
            </a:pPr>
            <a:r>
              <a:rPr kumimoji="0" lang="zh-TW" altLang="en-US" sz="1600" b="1" dirty="0" smtClean="0">
                <a:solidFill>
                  <a:srgbClr val="006600"/>
                </a:solidFill>
                <a:latin typeface="Tahoma" panose="020B0604030504040204" pitchFamily="34" charset="0"/>
                <a:cs typeface="Tahoma" panose="020B0604030504040204"/>
              </a:rPr>
              <a:t>Consolidate the agricultural business with the use of land assets to develop distinctive recreation and tourism markets.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970370" y="1113631"/>
            <a:ext cx="2867909" cy="4737691"/>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7115865" y="2554127"/>
            <a:ext cx="3252576" cy="987165"/>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7004476" y="4865207"/>
            <a:ext cx="3363965" cy="101867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293326" y="4736105"/>
            <a:ext cx="3369609" cy="966161"/>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209783" y="2477038"/>
            <a:ext cx="3453077" cy="964411"/>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2146106" y="1679815"/>
            <a:ext cx="3456047" cy="465578"/>
          </a:xfrm>
          <a:custGeom>
            <a:avLst/>
            <a:gdLst/>
            <a:ahLst/>
            <a:cxnLst/>
            <a:rect l="l" t="t" r="r" b="b"/>
            <a:pathLst>
              <a:path w="2955290" h="422275">
                <a:moveTo>
                  <a:pt x="106552" y="308737"/>
                </a:moveTo>
                <a:lnTo>
                  <a:pt x="0" y="379222"/>
                </a:lnTo>
                <a:lnTo>
                  <a:pt x="120395" y="422148"/>
                </a:lnTo>
                <a:lnTo>
                  <a:pt x="116071" y="386714"/>
                </a:lnTo>
                <a:lnTo>
                  <a:pt x="96900" y="386714"/>
                </a:lnTo>
                <a:lnTo>
                  <a:pt x="92201" y="348869"/>
                </a:lnTo>
                <a:lnTo>
                  <a:pt x="111168" y="346553"/>
                </a:lnTo>
                <a:lnTo>
                  <a:pt x="106552" y="308737"/>
                </a:lnTo>
                <a:close/>
              </a:path>
              <a:path w="2955290" h="422275">
                <a:moveTo>
                  <a:pt x="111168" y="346553"/>
                </a:moveTo>
                <a:lnTo>
                  <a:pt x="92201" y="348869"/>
                </a:lnTo>
                <a:lnTo>
                  <a:pt x="96900" y="386714"/>
                </a:lnTo>
                <a:lnTo>
                  <a:pt x="115789" y="384409"/>
                </a:lnTo>
                <a:lnTo>
                  <a:pt x="111168" y="346553"/>
                </a:lnTo>
                <a:close/>
              </a:path>
              <a:path w="2955290" h="422275">
                <a:moveTo>
                  <a:pt x="115789" y="384409"/>
                </a:moveTo>
                <a:lnTo>
                  <a:pt x="96900" y="386714"/>
                </a:lnTo>
                <a:lnTo>
                  <a:pt x="116071" y="386714"/>
                </a:lnTo>
                <a:lnTo>
                  <a:pt x="115789" y="384409"/>
                </a:lnTo>
                <a:close/>
              </a:path>
              <a:path w="2955290" h="422275">
                <a:moveTo>
                  <a:pt x="2950464" y="0"/>
                </a:moveTo>
                <a:lnTo>
                  <a:pt x="111168" y="346553"/>
                </a:lnTo>
                <a:lnTo>
                  <a:pt x="115789" y="384409"/>
                </a:lnTo>
                <a:lnTo>
                  <a:pt x="2955036" y="37846"/>
                </a:lnTo>
                <a:lnTo>
                  <a:pt x="2950464" y="0"/>
                </a:lnTo>
                <a:close/>
              </a:path>
            </a:pathLst>
          </a:custGeom>
          <a:solidFill>
            <a:srgbClr val="FF0000"/>
          </a:solidFill>
        </p:spPr>
        <p:txBody>
          <a:bodyPr wrap="square" lIns="0" tIns="0" rIns="0" bIns="0" rtlCol="0"/>
          <a:lstStyle/>
          <a:p>
            <a:endParaRPr/>
          </a:p>
        </p:txBody>
      </p:sp>
      <p:sp>
        <p:nvSpPr>
          <p:cNvPr id="8" name="object 8"/>
          <p:cNvSpPr/>
          <p:nvPr/>
        </p:nvSpPr>
        <p:spPr>
          <a:xfrm>
            <a:off x="2653004" y="2399675"/>
            <a:ext cx="2457254" cy="2238274"/>
          </a:xfrm>
          <a:custGeom>
            <a:avLst/>
            <a:gdLst/>
            <a:ahLst/>
            <a:cxnLst/>
            <a:rect l="l" t="t" r="r" b="b"/>
            <a:pathLst>
              <a:path w="2101215" h="2030095">
                <a:moveTo>
                  <a:pt x="42418" y="1909317"/>
                </a:moveTo>
                <a:lnTo>
                  <a:pt x="0" y="2029840"/>
                </a:lnTo>
                <a:lnTo>
                  <a:pt x="121793" y="1991486"/>
                </a:lnTo>
                <a:lnTo>
                  <a:pt x="108175" y="1977389"/>
                </a:lnTo>
                <a:lnTo>
                  <a:pt x="81661" y="1977389"/>
                </a:lnTo>
                <a:lnTo>
                  <a:pt x="55244" y="1949958"/>
                </a:lnTo>
                <a:lnTo>
                  <a:pt x="68919" y="1936751"/>
                </a:lnTo>
                <a:lnTo>
                  <a:pt x="42418" y="1909317"/>
                </a:lnTo>
                <a:close/>
              </a:path>
              <a:path w="2101215" h="2030095">
                <a:moveTo>
                  <a:pt x="68919" y="1936751"/>
                </a:moveTo>
                <a:lnTo>
                  <a:pt x="55244" y="1949958"/>
                </a:lnTo>
                <a:lnTo>
                  <a:pt x="81661" y="1977389"/>
                </a:lnTo>
                <a:lnTo>
                  <a:pt x="95378" y="1964142"/>
                </a:lnTo>
                <a:lnTo>
                  <a:pt x="68919" y="1936751"/>
                </a:lnTo>
                <a:close/>
              </a:path>
              <a:path w="2101215" h="2030095">
                <a:moveTo>
                  <a:pt x="95378" y="1964142"/>
                </a:moveTo>
                <a:lnTo>
                  <a:pt x="81661" y="1977389"/>
                </a:lnTo>
                <a:lnTo>
                  <a:pt x="108175" y="1977389"/>
                </a:lnTo>
                <a:lnTo>
                  <a:pt x="95378" y="1964142"/>
                </a:lnTo>
                <a:close/>
              </a:path>
              <a:path w="2101215" h="2030095">
                <a:moveTo>
                  <a:pt x="2074290" y="0"/>
                </a:moveTo>
                <a:lnTo>
                  <a:pt x="68919" y="1936751"/>
                </a:lnTo>
                <a:lnTo>
                  <a:pt x="95378" y="1964142"/>
                </a:lnTo>
                <a:lnTo>
                  <a:pt x="2100707" y="27431"/>
                </a:lnTo>
                <a:lnTo>
                  <a:pt x="2074290" y="0"/>
                </a:lnTo>
                <a:close/>
              </a:path>
            </a:pathLst>
          </a:custGeom>
          <a:solidFill>
            <a:srgbClr val="FF0000"/>
          </a:solidFill>
        </p:spPr>
        <p:txBody>
          <a:bodyPr wrap="square" lIns="0" tIns="0" rIns="0" bIns="0" rtlCol="0"/>
          <a:lstStyle/>
          <a:p>
            <a:endParaRPr/>
          </a:p>
        </p:txBody>
      </p:sp>
      <p:sp>
        <p:nvSpPr>
          <p:cNvPr id="9" name="object 9"/>
          <p:cNvSpPr/>
          <p:nvPr/>
        </p:nvSpPr>
        <p:spPr>
          <a:xfrm>
            <a:off x="5246152" y="3423665"/>
            <a:ext cx="1615892" cy="975963"/>
          </a:xfrm>
          <a:custGeom>
            <a:avLst/>
            <a:gdLst/>
            <a:ahLst/>
            <a:cxnLst/>
            <a:rect l="l" t="t" r="r" b="b"/>
            <a:pathLst>
              <a:path w="1381760" h="885189">
                <a:moveTo>
                  <a:pt x="1274642" y="840085"/>
                </a:moveTo>
                <a:lnTo>
                  <a:pt x="1254252" y="872235"/>
                </a:lnTo>
                <a:lnTo>
                  <a:pt x="1381378" y="885189"/>
                </a:lnTo>
                <a:lnTo>
                  <a:pt x="1360351" y="850264"/>
                </a:lnTo>
                <a:lnTo>
                  <a:pt x="1290701" y="850264"/>
                </a:lnTo>
                <a:lnTo>
                  <a:pt x="1274642" y="840085"/>
                </a:lnTo>
                <a:close/>
              </a:path>
              <a:path w="1381760" h="885189">
                <a:moveTo>
                  <a:pt x="1295039" y="807924"/>
                </a:moveTo>
                <a:lnTo>
                  <a:pt x="1274642" y="840085"/>
                </a:lnTo>
                <a:lnTo>
                  <a:pt x="1290701" y="850264"/>
                </a:lnTo>
                <a:lnTo>
                  <a:pt x="1311148" y="818133"/>
                </a:lnTo>
                <a:lnTo>
                  <a:pt x="1295039" y="807924"/>
                </a:lnTo>
                <a:close/>
              </a:path>
              <a:path w="1381760" h="885189">
                <a:moveTo>
                  <a:pt x="1315465" y="775715"/>
                </a:moveTo>
                <a:lnTo>
                  <a:pt x="1295039" y="807924"/>
                </a:lnTo>
                <a:lnTo>
                  <a:pt x="1311148" y="818133"/>
                </a:lnTo>
                <a:lnTo>
                  <a:pt x="1290701" y="850264"/>
                </a:lnTo>
                <a:lnTo>
                  <a:pt x="1360351" y="850264"/>
                </a:lnTo>
                <a:lnTo>
                  <a:pt x="1315465" y="775715"/>
                </a:lnTo>
                <a:close/>
              </a:path>
              <a:path w="1381760" h="885189">
                <a:moveTo>
                  <a:pt x="20319" y="0"/>
                </a:moveTo>
                <a:lnTo>
                  <a:pt x="0" y="32130"/>
                </a:lnTo>
                <a:lnTo>
                  <a:pt x="1274642" y="840085"/>
                </a:lnTo>
                <a:lnTo>
                  <a:pt x="1295039" y="807924"/>
                </a:lnTo>
                <a:lnTo>
                  <a:pt x="20319" y="0"/>
                </a:lnTo>
                <a:close/>
              </a:path>
            </a:pathLst>
          </a:custGeom>
          <a:solidFill>
            <a:srgbClr val="FF0000"/>
          </a:solidFill>
        </p:spPr>
        <p:txBody>
          <a:bodyPr wrap="square" lIns="0" tIns="0" rIns="0" bIns="0" rtlCol="0"/>
          <a:lstStyle/>
          <a:p>
            <a:endParaRPr/>
          </a:p>
        </p:txBody>
      </p:sp>
      <p:sp>
        <p:nvSpPr>
          <p:cNvPr id="14" name="object 14"/>
          <p:cNvSpPr/>
          <p:nvPr/>
        </p:nvSpPr>
        <p:spPr>
          <a:xfrm>
            <a:off x="7085959" y="1111703"/>
            <a:ext cx="2968969" cy="593139"/>
          </a:xfrm>
          <a:prstGeom prst="rect">
            <a:avLst/>
          </a:prstGeom>
          <a:blipFill>
            <a:blip r:embed="rId7" cstate="print"/>
            <a:stretch>
              <a:fillRect/>
            </a:stretch>
          </a:blipFill>
        </p:spPr>
        <p:txBody>
          <a:bodyPr wrap="square" lIns="0" tIns="0" rIns="0" bIns="0" rtlCol="0"/>
          <a:lstStyle/>
          <a:p>
            <a:endParaRPr>
              <a:latin typeface="微軟正黑體" panose="020B0604030504040204" charset="-120"/>
              <a:ea typeface="微軟正黑體" panose="020B0604030504040204" charset="-120"/>
            </a:endParaRPr>
          </a:p>
        </p:txBody>
      </p:sp>
      <p:sp>
        <p:nvSpPr>
          <p:cNvPr id="18" name="object 18"/>
          <p:cNvSpPr/>
          <p:nvPr/>
        </p:nvSpPr>
        <p:spPr>
          <a:xfrm>
            <a:off x="6988187" y="3563410"/>
            <a:ext cx="3084890" cy="561214"/>
          </a:xfrm>
          <a:prstGeom prst="rect">
            <a:avLst/>
          </a:prstGeom>
          <a:blipFill>
            <a:blip r:embed="rId8" cstate="print"/>
            <a:stretch>
              <a:fillRect/>
            </a:stretch>
          </a:blipFill>
        </p:spPr>
        <p:txBody>
          <a:bodyPr wrap="square" lIns="0" tIns="0" rIns="0" bIns="0" rtlCol="0"/>
          <a:lstStyle/>
          <a:p>
            <a:endParaRPr/>
          </a:p>
        </p:txBody>
      </p:sp>
      <p:sp>
        <p:nvSpPr>
          <p:cNvPr id="22" name="object 22"/>
          <p:cNvSpPr/>
          <p:nvPr/>
        </p:nvSpPr>
        <p:spPr>
          <a:xfrm>
            <a:off x="283288" y="3518812"/>
            <a:ext cx="2378541" cy="477200"/>
          </a:xfrm>
          <a:prstGeom prst="rect">
            <a:avLst/>
          </a:prstGeom>
          <a:blipFill>
            <a:blip r:embed="rId9" cstate="print"/>
            <a:stretch>
              <a:fillRect/>
            </a:stretch>
          </a:blipFill>
        </p:spPr>
        <p:txBody>
          <a:bodyPr wrap="square" lIns="0" tIns="0" rIns="0" bIns="0" rtlCol="0"/>
          <a:lstStyle/>
          <a:p>
            <a:endParaRPr/>
          </a:p>
        </p:txBody>
      </p:sp>
      <p:sp>
        <p:nvSpPr>
          <p:cNvPr id="26" name="object 26"/>
          <p:cNvSpPr/>
          <p:nvPr/>
        </p:nvSpPr>
        <p:spPr>
          <a:xfrm>
            <a:off x="238702" y="1252734"/>
            <a:ext cx="2870001" cy="561213"/>
          </a:xfrm>
          <a:prstGeom prst="rect">
            <a:avLst/>
          </a:prstGeom>
          <a:blipFill>
            <a:blip r:embed="rId10" cstate="print"/>
            <a:stretch>
              <a:fillRect/>
            </a:stretch>
          </a:blipFill>
        </p:spPr>
        <p:txBody>
          <a:bodyPr wrap="square" lIns="0" tIns="0" rIns="0" bIns="0" rtlCol="0"/>
          <a:lstStyle/>
          <a:p>
            <a:endParaRPr/>
          </a:p>
        </p:txBody>
      </p:sp>
      <p:sp>
        <p:nvSpPr>
          <p:cNvPr id="30" name="object 30"/>
          <p:cNvSpPr/>
          <p:nvPr/>
        </p:nvSpPr>
        <p:spPr>
          <a:xfrm>
            <a:off x="6351286" y="1839581"/>
            <a:ext cx="679476" cy="210735"/>
          </a:xfrm>
          <a:custGeom>
            <a:avLst/>
            <a:gdLst/>
            <a:ahLst/>
            <a:cxnLst/>
            <a:rect l="l" t="t" r="r" b="b"/>
            <a:pathLst>
              <a:path w="581025" h="191135">
                <a:moveTo>
                  <a:pt x="465345" y="153598"/>
                </a:moveTo>
                <a:lnTo>
                  <a:pt x="456057" y="190626"/>
                </a:lnTo>
                <a:lnTo>
                  <a:pt x="580771" y="162940"/>
                </a:lnTo>
                <a:lnTo>
                  <a:pt x="575297" y="158241"/>
                </a:lnTo>
                <a:lnTo>
                  <a:pt x="483870" y="158241"/>
                </a:lnTo>
                <a:lnTo>
                  <a:pt x="465345" y="153598"/>
                </a:lnTo>
                <a:close/>
              </a:path>
              <a:path w="581025" h="191135">
                <a:moveTo>
                  <a:pt x="474609" y="116671"/>
                </a:moveTo>
                <a:lnTo>
                  <a:pt x="465345" y="153598"/>
                </a:lnTo>
                <a:lnTo>
                  <a:pt x="483870" y="158241"/>
                </a:lnTo>
                <a:lnTo>
                  <a:pt x="493013" y="121285"/>
                </a:lnTo>
                <a:lnTo>
                  <a:pt x="474609" y="116671"/>
                </a:lnTo>
                <a:close/>
              </a:path>
              <a:path w="581025" h="191135">
                <a:moveTo>
                  <a:pt x="483870" y="79755"/>
                </a:moveTo>
                <a:lnTo>
                  <a:pt x="474609" y="116671"/>
                </a:lnTo>
                <a:lnTo>
                  <a:pt x="493013" y="121285"/>
                </a:lnTo>
                <a:lnTo>
                  <a:pt x="483870" y="158241"/>
                </a:lnTo>
                <a:lnTo>
                  <a:pt x="575297" y="158241"/>
                </a:lnTo>
                <a:lnTo>
                  <a:pt x="483870" y="79755"/>
                </a:lnTo>
                <a:close/>
              </a:path>
              <a:path w="581025" h="191135">
                <a:moveTo>
                  <a:pt x="9144" y="0"/>
                </a:moveTo>
                <a:lnTo>
                  <a:pt x="0" y="36956"/>
                </a:lnTo>
                <a:lnTo>
                  <a:pt x="465345" y="153598"/>
                </a:lnTo>
                <a:lnTo>
                  <a:pt x="474609" y="116671"/>
                </a:lnTo>
                <a:lnTo>
                  <a:pt x="9144" y="0"/>
                </a:lnTo>
                <a:close/>
              </a:path>
            </a:pathLst>
          </a:custGeom>
          <a:solidFill>
            <a:srgbClr val="FF0000"/>
          </a:solidFill>
        </p:spPr>
        <p:txBody>
          <a:bodyPr wrap="square" lIns="0" tIns="0" rIns="0" bIns="0" rtlCol="0"/>
          <a:lstStyle/>
          <a:p>
            <a:endParaRPr/>
          </a:p>
        </p:txBody>
      </p:sp>
      <p:sp>
        <p:nvSpPr>
          <p:cNvPr id="32" name="object 32"/>
          <p:cNvSpPr/>
          <p:nvPr/>
        </p:nvSpPr>
        <p:spPr>
          <a:xfrm flipH="1">
            <a:off x="3970370" y="5219186"/>
            <a:ext cx="766730" cy="664691"/>
          </a:xfrm>
          <a:custGeom>
            <a:avLst/>
            <a:gdLst/>
            <a:ahLst/>
            <a:cxnLst/>
            <a:rect l="l" t="t" r="r" b="b"/>
            <a:pathLst>
              <a:path w="849629" h="514350">
                <a:moveTo>
                  <a:pt x="741017" y="472232"/>
                </a:moveTo>
                <a:lnTo>
                  <a:pt x="721613" y="504951"/>
                </a:lnTo>
                <a:lnTo>
                  <a:pt x="849121" y="514095"/>
                </a:lnTo>
                <a:lnTo>
                  <a:pt x="828422" y="481964"/>
                </a:lnTo>
                <a:lnTo>
                  <a:pt x="757427" y="481964"/>
                </a:lnTo>
                <a:lnTo>
                  <a:pt x="741017" y="472232"/>
                </a:lnTo>
                <a:close/>
              </a:path>
              <a:path w="849629" h="514350">
                <a:moveTo>
                  <a:pt x="760449" y="439465"/>
                </a:moveTo>
                <a:lnTo>
                  <a:pt x="741017" y="472232"/>
                </a:lnTo>
                <a:lnTo>
                  <a:pt x="757427" y="481964"/>
                </a:lnTo>
                <a:lnTo>
                  <a:pt x="776858" y="449198"/>
                </a:lnTo>
                <a:lnTo>
                  <a:pt x="760449" y="439465"/>
                </a:lnTo>
                <a:close/>
              </a:path>
              <a:path w="849629" h="514350">
                <a:moveTo>
                  <a:pt x="779906" y="406653"/>
                </a:moveTo>
                <a:lnTo>
                  <a:pt x="760449" y="439465"/>
                </a:lnTo>
                <a:lnTo>
                  <a:pt x="776858" y="449198"/>
                </a:lnTo>
                <a:lnTo>
                  <a:pt x="757427" y="481964"/>
                </a:lnTo>
                <a:lnTo>
                  <a:pt x="828422" y="481964"/>
                </a:lnTo>
                <a:lnTo>
                  <a:pt x="779906" y="406653"/>
                </a:lnTo>
                <a:close/>
              </a:path>
              <a:path w="849629" h="514350">
                <a:moveTo>
                  <a:pt x="19557" y="0"/>
                </a:moveTo>
                <a:lnTo>
                  <a:pt x="0" y="32765"/>
                </a:lnTo>
                <a:lnTo>
                  <a:pt x="741017" y="472232"/>
                </a:lnTo>
                <a:lnTo>
                  <a:pt x="760449" y="439465"/>
                </a:lnTo>
                <a:lnTo>
                  <a:pt x="19557" y="0"/>
                </a:lnTo>
                <a:close/>
              </a:path>
            </a:pathLst>
          </a:custGeom>
          <a:solidFill>
            <a:srgbClr val="FF0000"/>
          </a:solidFill>
        </p:spPr>
        <p:txBody>
          <a:bodyPr wrap="square" lIns="0" tIns="0" rIns="0" bIns="0" rtlCol="0"/>
          <a:lstStyle/>
          <a:p>
            <a:endParaRPr/>
          </a:p>
        </p:txBody>
      </p:sp>
      <p:sp>
        <p:nvSpPr>
          <p:cNvPr id="34" name="object 34"/>
          <p:cNvSpPr/>
          <p:nvPr/>
        </p:nvSpPr>
        <p:spPr>
          <a:xfrm>
            <a:off x="2653004" y="5867519"/>
            <a:ext cx="2338173" cy="561214"/>
          </a:xfrm>
          <a:prstGeom prst="rect">
            <a:avLst/>
          </a:prstGeom>
          <a:blipFill>
            <a:blip r:embed="rId11" cstate="print"/>
            <a:stretch>
              <a:fillRect/>
            </a:stretch>
          </a:blipFill>
        </p:spPr>
        <p:txBody>
          <a:bodyPr wrap="square" lIns="0" tIns="0" rIns="0" bIns="0" rtlCol="0"/>
          <a:lstStyle/>
          <a:p>
            <a:endParaRPr/>
          </a:p>
        </p:txBody>
      </p:sp>
      <p:sp>
        <p:nvSpPr>
          <p:cNvPr id="37" name="object 37"/>
          <p:cNvSpPr/>
          <p:nvPr/>
        </p:nvSpPr>
        <p:spPr>
          <a:xfrm>
            <a:off x="6369702" y="5880517"/>
            <a:ext cx="433083" cy="556173"/>
          </a:xfrm>
          <a:prstGeom prst="rect">
            <a:avLst/>
          </a:prstGeom>
          <a:blipFill>
            <a:blip r:embed="rId12" cstate="print"/>
            <a:stretch>
              <a:fillRect/>
            </a:stretch>
          </a:blipFill>
        </p:spPr>
        <p:txBody>
          <a:bodyPr wrap="square" lIns="0" tIns="0" rIns="0" bIns="0" rtlCol="0"/>
          <a:lstStyle/>
          <a:p>
            <a:endParaRPr/>
          </a:p>
        </p:txBody>
      </p:sp>
      <p:sp>
        <p:nvSpPr>
          <p:cNvPr id="35" name="投影片編號版面配置區 34"/>
          <p:cNvSpPr>
            <a:spLocks noGrp="1"/>
          </p:cNvSpPr>
          <p:nvPr>
            <p:ph type="sldNum" sz="quarter" idx="7"/>
          </p:nvPr>
        </p:nvSpPr>
        <p:spPr/>
        <p:txBody>
          <a:bodyPr/>
          <a:lstStyle/>
          <a:p>
            <a:fld id="{B6F15528-21DE-4FAA-801E-634DDDAF4B2B}" type="slidenum">
              <a:rPr lang="en-US" altLang="zh-TW" smtClean="0"/>
              <a:t>5</a:t>
            </a:fld>
            <a:endParaRPr lang="zh-TW" altLang="en-US" dirty="0"/>
          </a:p>
        </p:txBody>
      </p:sp>
      <p:sp>
        <p:nvSpPr>
          <p:cNvPr id="39" name="矩形 38"/>
          <p:cNvSpPr/>
          <p:nvPr/>
        </p:nvSpPr>
        <p:spPr>
          <a:xfrm>
            <a:off x="0" y="411319"/>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a:latin typeface="微軟正黑體" panose="020B0604030504040204" charset="-120"/>
                <a:ea typeface="微軟正黑體" panose="020B0604030504040204" charset="-120"/>
              </a:rPr>
              <a:t>Company </a:t>
            </a:r>
            <a:r>
              <a:rPr lang="en-US" altLang="zh-TW" sz="2800" b="1" dirty="0">
                <a:latin typeface="微軟正黑體" panose="020B0604030504040204" charset="-120"/>
                <a:ea typeface="微軟正黑體" panose="020B0604030504040204" charset="-120"/>
              </a:rPr>
              <a:t>Profile-Tea garden/factory </a:t>
            </a:r>
            <a:r>
              <a:rPr lang="en-US" altLang="zh-TW" sz="2800" b="1" dirty="0" smtClean="0">
                <a:latin typeface="微軟正黑體" panose="020B0604030504040204" charset="-120"/>
                <a:ea typeface="微軟正黑體" panose="020B0604030504040204" charset="-120"/>
              </a:rPr>
              <a:t>distribution</a:t>
            </a:r>
            <a:r>
              <a:rPr lang="zh-TW" altLang="en-US" sz="3200" b="1" dirty="0" smtClean="0">
                <a:latin typeface="微軟正黑體" panose="020B0604030504040204" charset="-120"/>
                <a:ea typeface="微軟正黑體" panose="020B0604030504040204" charset="-120"/>
              </a:rPr>
              <a:t>  </a:t>
            </a:r>
            <a:endParaRPr lang="zh-TW" altLang="en-US" sz="3200" b="1" dirty="0">
              <a:latin typeface="微軟正黑體" panose="020B0604030504040204" charset="-120"/>
              <a:ea typeface="微軟正黑體" panose="020B0604030504040204" charset="-120"/>
            </a:endParaRPr>
          </a:p>
        </p:txBody>
      </p:sp>
      <p:sp>
        <p:nvSpPr>
          <p:cNvPr id="48" name="文字方塊 47"/>
          <p:cNvSpPr txBox="1"/>
          <p:nvPr/>
        </p:nvSpPr>
        <p:spPr>
          <a:xfrm>
            <a:off x="6968386" y="6729130"/>
            <a:ext cx="3475276" cy="523220"/>
          </a:xfrm>
          <a:prstGeom prst="rect">
            <a:avLst/>
          </a:prstGeom>
          <a:noFill/>
        </p:spPr>
        <p:txBody>
          <a:bodyPr wrap="square" rtlCol="0">
            <a:spAutoFit/>
          </a:bodyPr>
          <a:lstStyle/>
          <a:p>
            <a:r>
              <a:rPr lang="en-US" altLang="zh-TW" sz="1400" dirty="0">
                <a:latin typeface="微軟正黑體" panose="020B0604030504040204" charset="-120"/>
                <a:ea typeface="微軟正黑體" panose="020B0604030504040204" charset="-120"/>
              </a:rPr>
              <a:t>Coffee Garden field: 12.7 </a:t>
            </a:r>
            <a:r>
              <a:rPr lang="en-US" altLang="zh-TW" sz="1400" dirty="0" smtClean="0">
                <a:latin typeface="微軟正黑體" panose="020B0604030504040204" charset="-120"/>
                <a:ea typeface="微軟正黑體" panose="020B0604030504040204" charset="-120"/>
              </a:rPr>
              <a:t>ha</a:t>
            </a:r>
          </a:p>
          <a:p>
            <a:r>
              <a:rPr lang="en-US" altLang="zh-TW" sz="1400" dirty="0">
                <a:latin typeface="微軟正黑體" panose="020B0604030504040204" charset="-120"/>
                <a:ea typeface="微軟正黑體" panose="020B0604030504040204" charset="-120"/>
              </a:rPr>
              <a:t>Local </a:t>
            </a:r>
            <a:r>
              <a:rPr lang="en-US" altLang="zh-TW" sz="1400" dirty="0" smtClean="0">
                <a:latin typeface="微軟正黑體" panose="020B0604030504040204" charset="-120"/>
                <a:ea typeface="微軟正黑體" panose="020B0604030504040204" charset="-120"/>
              </a:rPr>
              <a:t>specialty </a:t>
            </a:r>
            <a:r>
              <a:rPr lang="en-US" altLang="zh-TW" sz="1400" dirty="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Sun </a:t>
            </a:r>
            <a:r>
              <a:rPr lang="en-US" altLang="zh-TW" sz="1400" dirty="0">
                <a:latin typeface="微軟正黑體" panose="020B0604030504040204" charset="-120"/>
                <a:ea typeface="微軟正黑體" panose="020B0604030504040204" charset="-120"/>
              </a:rPr>
              <a:t>Moon Lake Coffee</a:t>
            </a:r>
          </a:p>
        </p:txBody>
      </p:sp>
      <p:sp>
        <p:nvSpPr>
          <p:cNvPr id="49" name="object 18"/>
          <p:cNvSpPr/>
          <p:nvPr/>
        </p:nvSpPr>
        <p:spPr>
          <a:xfrm>
            <a:off x="7017765" y="5906306"/>
            <a:ext cx="1766787" cy="561214"/>
          </a:xfrm>
          <a:prstGeom prst="rect">
            <a:avLst/>
          </a:prstGeom>
          <a:blipFill>
            <a:blip r:embed="rId8" cstate="print"/>
            <a:stretch>
              <a:fillRect/>
            </a:stretch>
          </a:blipFill>
        </p:spPr>
        <p:txBody>
          <a:bodyPr wrap="square" lIns="0" tIns="0" rIns="0" bIns="0" rtlCol="0"/>
          <a:lstStyle/>
          <a:p>
            <a:endParaRPr/>
          </a:p>
        </p:txBody>
      </p:sp>
      <p:sp>
        <p:nvSpPr>
          <p:cNvPr id="11" name="文字方塊 10"/>
          <p:cNvSpPr txBox="1"/>
          <p:nvPr/>
        </p:nvSpPr>
        <p:spPr>
          <a:xfrm>
            <a:off x="7014767" y="5994553"/>
            <a:ext cx="1863077" cy="384721"/>
          </a:xfrm>
          <a:prstGeom prst="rect">
            <a:avLst/>
          </a:prstGeom>
          <a:noFill/>
        </p:spPr>
        <p:txBody>
          <a:bodyPr wrap="square" rtlCol="0">
            <a:spAutoFit/>
          </a:bodyPr>
          <a:lstStyle/>
          <a:p>
            <a:r>
              <a:rPr lang="zh-TW" altLang="en-US" sz="1900" b="1" dirty="0">
                <a:solidFill>
                  <a:schemeClr val="bg1"/>
                </a:solidFill>
                <a:latin typeface="微軟正黑體" panose="020B0604030504040204" charset="-120"/>
                <a:ea typeface="微軟正黑體" panose="020B0604030504040204" charset="-120"/>
              </a:rPr>
              <a:t>鹿篙咖啡莊園</a:t>
            </a:r>
          </a:p>
        </p:txBody>
      </p:sp>
      <p:sp>
        <p:nvSpPr>
          <p:cNvPr id="31" name="文字方塊 30"/>
          <p:cNvSpPr txBox="1"/>
          <p:nvPr/>
        </p:nvSpPr>
        <p:spPr>
          <a:xfrm>
            <a:off x="264303" y="1288098"/>
            <a:ext cx="2786237" cy="384721"/>
          </a:xfrm>
          <a:prstGeom prst="rect">
            <a:avLst/>
          </a:prstGeom>
          <a:noFill/>
        </p:spPr>
        <p:txBody>
          <a:bodyPr wrap="square" rtlCol="0">
            <a:spAutoFit/>
          </a:bodyPr>
          <a:lstStyle/>
          <a:p>
            <a:r>
              <a:rPr lang="zh-TW" altLang="en-US" sz="1900" b="1" dirty="0">
                <a:solidFill>
                  <a:schemeClr val="bg1"/>
                </a:solidFill>
                <a:latin typeface="微軟正黑體" panose="020B0604030504040204" charset="-120"/>
                <a:ea typeface="微軟正黑體" panose="020B0604030504040204" charset="-120"/>
              </a:rPr>
              <a:t>復興茶廠、大溪老茶廠</a:t>
            </a:r>
          </a:p>
        </p:txBody>
      </p:sp>
      <p:sp>
        <p:nvSpPr>
          <p:cNvPr id="52" name="文字方塊 51"/>
          <p:cNvSpPr txBox="1"/>
          <p:nvPr/>
        </p:nvSpPr>
        <p:spPr>
          <a:xfrm>
            <a:off x="279814" y="3542314"/>
            <a:ext cx="2373190" cy="369332"/>
          </a:xfrm>
          <a:prstGeom prst="rect">
            <a:avLst/>
          </a:prstGeom>
          <a:noFill/>
        </p:spPr>
        <p:txBody>
          <a:bodyPr wrap="square" rtlCol="0">
            <a:spAutoFit/>
          </a:bodyPr>
          <a:lstStyle/>
          <a:p>
            <a:r>
              <a:rPr lang="zh-TW" altLang="en-US" sz="1800" b="1" dirty="0">
                <a:solidFill>
                  <a:schemeClr val="bg1"/>
                </a:solidFill>
                <a:latin typeface="微軟正黑體" panose="020B0604030504040204" charset="-120"/>
                <a:ea typeface="微軟正黑體" panose="020B0604030504040204" charset="-120"/>
              </a:rPr>
              <a:t>三義茶廠、銅鑼茶廠</a:t>
            </a:r>
          </a:p>
        </p:txBody>
      </p:sp>
      <p:sp>
        <p:nvSpPr>
          <p:cNvPr id="51" name="文字方塊 50"/>
          <p:cNvSpPr txBox="1"/>
          <p:nvPr/>
        </p:nvSpPr>
        <p:spPr>
          <a:xfrm>
            <a:off x="7037394" y="3643962"/>
            <a:ext cx="2805106" cy="400110"/>
          </a:xfrm>
          <a:prstGeom prst="rect">
            <a:avLst/>
          </a:prstGeom>
          <a:noFill/>
        </p:spPr>
        <p:txBody>
          <a:bodyPr wrap="square" rtlCol="0">
            <a:spAutoFit/>
          </a:bodyPr>
          <a:lstStyle/>
          <a:p>
            <a:r>
              <a:rPr lang="zh-TW" altLang="en-US" b="1" dirty="0">
                <a:solidFill>
                  <a:schemeClr val="bg1"/>
                </a:solidFill>
                <a:latin typeface="微軟正黑體" panose="020B0604030504040204" charset="-120"/>
                <a:ea typeface="微軟正黑體" panose="020B0604030504040204" charset="-120"/>
              </a:rPr>
              <a:t>魚池茶廠、日月老茶廠</a:t>
            </a:r>
          </a:p>
        </p:txBody>
      </p:sp>
      <p:sp>
        <p:nvSpPr>
          <p:cNvPr id="53" name="文字方塊 52"/>
          <p:cNvSpPr txBox="1"/>
          <p:nvPr/>
        </p:nvSpPr>
        <p:spPr>
          <a:xfrm>
            <a:off x="7184679" y="1199373"/>
            <a:ext cx="2771530" cy="369332"/>
          </a:xfrm>
          <a:prstGeom prst="rect">
            <a:avLst/>
          </a:prstGeom>
          <a:noFill/>
        </p:spPr>
        <p:txBody>
          <a:bodyPr wrap="square" rtlCol="0">
            <a:spAutoFit/>
          </a:bodyPr>
          <a:lstStyle/>
          <a:p>
            <a:r>
              <a:rPr lang="zh-TW" altLang="en-US" sz="1800" b="1" dirty="0">
                <a:solidFill>
                  <a:schemeClr val="bg1"/>
                </a:solidFill>
                <a:latin typeface="微軟正黑體" panose="020B0604030504040204" charset="-120"/>
                <a:ea typeface="微軟正黑體" panose="020B0604030504040204" charset="-120"/>
              </a:rPr>
              <a:t>熊空茶廠、大寮茶文館</a:t>
            </a:r>
          </a:p>
        </p:txBody>
      </p:sp>
      <p:sp>
        <p:nvSpPr>
          <p:cNvPr id="55" name="文字方塊 54"/>
          <p:cNvSpPr txBox="1"/>
          <p:nvPr/>
        </p:nvSpPr>
        <p:spPr>
          <a:xfrm>
            <a:off x="2798307" y="5933180"/>
            <a:ext cx="2255269" cy="400110"/>
          </a:xfrm>
          <a:prstGeom prst="rect">
            <a:avLst/>
          </a:prstGeom>
          <a:noFill/>
        </p:spPr>
        <p:txBody>
          <a:bodyPr wrap="square" rtlCol="0">
            <a:spAutoFit/>
          </a:bodyPr>
          <a:lstStyle/>
          <a:p>
            <a:r>
              <a:rPr lang="zh-TW" altLang="en-US" b="1" dirty="0">
                <a:solidFill>
                  <a:schemeClr val="bg1"/>
                </a:solidFill>
                <a:latin typeface="微軟正黑體" panose="020B0604030504040204" charset="-120"/>
                <a:ea typeface="微軟正黑體" panose="020B0604030504040204" charset="-120"/>
              </a:rPr>
              <a:t>精製廠、老埤農場</a:t>
            </a:r>
          </a:p>
        </p:txBody>
      </p:sp>
      <p:pic>
        <p:nvPicPr>
          <p:cNvPr id="1026" name="Picture 2" descr="C:\Users\eva.huang\Desktop\農林簡介資料庫\老埤照片\IMG_1466.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053576" y="6400975"/>
            <a:ext cx="1625795" cy="976588"/>
          </a:xfrm>
          <a:prstGeom prst="rect">
            <a:avLst/>
          </a:prstGeom>
          <a:noFill/>
          <a:extLst>
            <a:ext uri="{909E8E84-426E-40DD-AFC4-6F175D3DCCD1}">
              <a14:hiddenFill xmlns:a14="http://schemas.microsoft.com/office/drawing/2010/main">
                <a:solidFill>
                  <a:srgbClr val="FFFFFF"/>
                </a:solidFill>
              </a14:hiddenFill>
            </a:ext>
          </a:extLst>
        </p:spPr>
      </p:pic>
      <p:pic>
        <p:nvPicPr>
          <p:cNvPr id="36" name="圖片 35" descr="C:\Users\eva.huang\Downloads\820535 (1).png"/>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441700" y="6414119"/>
            <a:ext cx="1508481" cy="970401"/>
          </a:xfrm>
          <a:prstGeom prst="rect">
            <a:avLst/>
          </a:prstGeom>
          <a:noFill/>
          <a:ln>
            <a:noFill/>
          </a:ln>
        </p:spPr>
      </p:pic>
      <p:sp>
        <p:nvSpPr>
          <p:cNvPr id="41" name="文字方塊 40"/>
          <p:cNvSpPr txBox="1"/>
          <p:nvPr/>
        </p:nvSpPr>
        <p:spPr>
          <a:xfrm>
            <a:off x="254824" y="1672819"/>
            <a:ext cx="1684730" cy="276999"/>
          </a:xfrm>
          <a:prstGeom prst="rect">
            <a:avLst/>
          </a:prstGeom>
          <a:noFill/>
        </p:spPr>
        <p:txBody>
          <a:bodyPr wrap="square" rtlCol="0">
            <a:spAutoFit/>
          </a:bodyPr>
          <a:lstStyle/>
          <a:p>
            <a:r>
              <a:rPr kumimoji="0" lang="en-US" altLang="zh-TW" sz="1200" b="1" dirty="0">
                <a:latin typeface="微軟正黑體" panose="020B0604030504040204" charset="-120"/>
                <a:ea typeface="微軟正黑體" panose="020B0604030504040204" charset="-120"/>
              </a:rPr>
              <a:t>DAXI TEA FACTORY</a:t>
            </a:r>
            <a:endParaRPr lang="zh-TW" altLang="en-US" sz="1200" dirty="0">
              <a:latin typeface="微軟正黑體" panose="020B0604030504040204" charset="-120"/>
              <a:ea typeface="微軟正黑體" panose="020B0604030504040204" charset="-120"/>
            </a:endParaRPr>
          </a:p>
        </p:txBody>
      </p:sp>
      <p:sp>
        <p:nvSpPr>
          <p:cNvPr id="42" name="object 13"/>
          <p:cNvSpPr txBox="1"/>
          <p:nvPr/>
        </p:nvSpPr>
        <p:spPr>
          <a:xfrm>
            <a:off x="206144" y="1970224"/>
            <a:ext cx="2902559" cy="495007"/>
          </a:xfrm>
          <a:prstGeom prst="rect">
            <a:avLst/>
          </a:prstGeom>
        </p:spPr>
        <p:txBody>
          <a:bodyPr vert="horz" wrap="square" lIns="0" tIns="0" rIns="0" bIns="0" rtlCol="0">
            <a:spAutoFit/>
          </a:bodyPr>
          <a:lstStyle/>
          <a:p>
            <a:pPr marL="14605"/>
            <a:r>
              <a:rPr lang="en-US" sz="1400" dirty="0" smtClean="0">
                <a:latin typeface="微軟正黑體" panose="020B0604030504040204" charset="-120"/>
                <a:ea typeface="微軟正黑體" panose="020B0604030504040204" charset="-120"/>
                <a:cs typeface="微軟正黑體" panose="020B0604030504040204" charset="-120"/>
              </a:rPr>
              <a:t>Area</a:t>
            </a:r>
            <a:r>
              <a:rPr sz="1400" dirty="0" smtClean="0">
                <a:latin typeface="微軟正黑體" panose="020B0604030504040204" charset="-120"/>
                <a:ea typeface="微軟正黑體" panose="020B0604030504040204" charset="-120"/>
                <a:cs typeface="微軟正黑體" panose="020B0604030504040204" charset="-120"/>
              </a:rPr>
              <a:t>:</a:t>
            </a:r>
            <a:r>
              <a:rPr sz="1400" spc="233" dirty="0" smtClean="0">
                <a:latin typeface="微軟正黑體" panose="020B0604030504040204" charset="-120"/>
                <a:ea typeface="微軟正黑體" panose="020B0604030504040204" charset="-120"/>
                <a:cs typeface="微軟正黑體" panose="020B0604030504040204" charset="-120"/>
              </a:rPr>
              <a:t> </a:t>
            </a:r>
            <a:r>
              <a:rPr sz="1400" spc="-6" dirty="0" smtClean="0">
                <a:latin typeface="微軟正黑體" panose="020B0604030504040204" charset="-120"/>
                <a:ea typeface="微軟正黑體" panose="020B0604030504040204" charset="-120"/>
                <a:cs typeface="微軟正黑體" panose="020B0604030504040204" charset="-120"/>
              </a:rPr>
              <a:t>3.</a:t>
            </a:r>
            <a:r>
              <a:rPr lang="en-US" sz="1400" spc="-6" dirty="0" smtClean="0">
                <a:latin typeface="微軟正黑體" panose="020B0604030504040204" charset="-120"/>
                <a:ea typeface="微軟正黑體" panose="020B0604030504040204" charset="-120"/>
                <a:cs typeface="微軟正黑體" panose="020B0604030504040204" charset="-120"/>
              </a:rPr>
              <a:t>4 </a:t>
            </a:r>
            <a:r>
              <a:rPr lang="en-US" sz="1400" dirty="0" smtClean="0">
                <a:latin typeface="微軟正黑體" panose="020B0604030504040204" charset="-120"/>
                <a:ea typeface="微軟正黑體" panose="020B0604030504040204" charset="-120"/>
                <a:cs typeface="微軟正黑體" panose="020B0604030504040204" charset="-120"/>
              </a:rPr>
              <a:t>ha</a:t>
            </a:r>
            <a:endParaRPr sz="1400" dirty="0">
              <a:latin typeface="微軟正黑體" panose="020B0604030504040204" charset="-120"/>
              <a:ea typeface="微軟正黑體" panose="020B0604030504040204" charset="-120"/>
              <a:cs typeface="微軟正黑體" panose="020B0604030504040204" charset="-120"/>
            </a:endParaRPr>
          </a:p>
          <a:p>
            <a:pPr marL="14605">
              <a:spcBef>
                <a:spcPts val="465"/>
              </a:spcBef>
            </a:pPr>
            <a:r>
              <a:rPr lang="en-US" altLang="zh-TW" sz="1400" dirty="0"/>
              <a:t>Cultivars </a:t>
            </a:r>
            <a:r>
              <a:rPr sz="1400" dirty="0" smtClean="0">
                <a:latin typeface="微軟正黑體" panose="020B0604030504040204" charset="-120"/>
                <a:ea typeface="微軟正黑體" panose="020B0604030504040204" charset="-120"/>
                <a:cs typeface="微軟正黑體" panose="020B0604030504040204" charset="-120"/>
              </a:rPr>
              <a:t>:</a:t>
            </a:r>
            <a:r>
              <a:rPr sz="1400" spc="222" dirty="0" smtClean="0">
                <a:latin typeface="微軟正黑體" panose="020B0604030504040204" charset="-120"/>
                <a:ea typeface="微軟正黑體" panose="020B0604030504040204" charset="-120"/>
                <a:cs typeface="微軟正黑體" panose="020B0604030504040204" charset="-120"/>
              </a:rPr>
              <a:t> </a:t>
            </a:r>
            <a:r>
              <a:rPr lang="en-US" altLang="zh-TW" sz="1400" dirty="0" smtClean="0"/>
              <a:t>Green</a:t>
            </a:r>
            <a:r>
              <a:rPr lang="en-US" altLang="zh-TW" sz="1400" dirty="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tea &amp; black tea</a:t>
            </a:r>
            <a:endParaRPr sz="1400" dirty="0">
              <a:latin typeface="微軟正黑體" panose="020B0604030504040204" charset="-120"/>
              <a:ea typeface="微軟正黑體" panose="020B0604030504040204" charset="-120"/>
              <a:cs typeface="微軟正黑體" panose="020B0604030504040204" charset="-120"/>
            </a:endParaRPr>
          </a:p>
        </p:txBody>
      </p:sp>
      <p:sp>
        <p:nvSpPr>
          <p:cNvPr id="43" name="object 10"/>
          <p:cNvSpPr txBox="1"/>
          <p:nvPr/>
        </p:nvSpPr>
        <p:spPr>
          <a:xfrm>
            <a:off x="7113339" y="1882148"/>
            <a:ext cx="3368421" cy="671979"/>
          </a:xfrm>
          <a:prstGeom prst="rect">
            <a:avLst/>
          </a:prstGeom>
        </p:spPr>
        <p:txBody>
          <a:bodyPr vert="horz" wrap="square" lIns="0" tIns="0" rIns="0" bIns="0" rtlCol="0">
            <a:spAutoFit/>
          </a:bodyPr>
          <a:lstStyle/>
          <a:p>
            <a:pPr marL="14605"/>
            <a:r>
              <a:rPr lang="en-US" sz="1400" dirty="0" smtClean="0">
                <a:latin typeface="微軟正黑體" panose="020B0604030504040204" charset="-120"/>
                <a:ea typeface="微軟正黑體" panose="020B0604030504040204" charset="-120"/>
                <a:cs typeface="微軟正黑體" panose="020B0604030504040204" charset="-120"/>
              </a:rPr>
              <a:t>Area</a:t>
            </a:r>
            <a:r>
              <a:rPr sz="1400" dirty="0" smtClean="0">
                <a:latin typeface="微軟正黑體" panose="020B0604030504040204" charset="-120"/>
                <a:ea typeface="微軟正黑體" panose="020B0604030504040204" charset="-120"/>
                <a:cs typeface="微軟正黑體" panose="020B0604030504040204" charset="-120"/>
              </a:rPr>
              <a:t>:</a:t>
            </a:r>
            <a:r>
              <a:rPr sz="1400" spc="222" dirty="0" smtClean="0">
                <a:latin typeface="微軟正黑體" panose="020B0604030504040204" charset="-120"/>
                <a:ea typeface="微軟正黑體" panose="020B0604030504040204" charset="-120"/>
                <a:cs typeface="微軟正黑體" panose="020B0604030504040204" charset="-120"/>
              </a:rPr>
              <a:t> </a:t>
            </a:r>
            <a:r>
              <a:rPr lang="en-US" sz="1400" dirty="0" smtClean="0">
                <a:latin typeface="微軟正黑體" panose="020B0604030504040204" charset="-120"/>
                <a:ea typeface="微軟正黑體" panose="020B0604030504040204" charset="-120"/>
                <a:cs typeface="微軟正黑體" panose="020B0604030504040204" charset="-120"/>
              </a:rPr>
              <a:t>5.4ha</a:t>
            </a:r>
            <a:endParaRPr sz="1400" dirty="0">
              <a:latin typeface="微軟正黑體" panose="020B0604030504040204" charset="-120"/>
              <a:ea typeface="微軟正黑體" panose="020B0604030504040204" charset="-120"/>
              <a:cs typeface="微軟正黑體" panose="020B0604030504040204" charset="-120"/>
            </a:endParaRPr>
          </a:p>
          <a:p>
            <a:pPr marL="840105" marR="5715" indent="-825500">
              <a:spcBef>
                <a:spcPts val="160"/>
              </a:spcBef>
            </a:pPr>
            <a:r>
              <a:rPr lang="en-US" altLang="zh-TW" sz="1400" dirty="0">
                <a:latin typeface="微軟正黑體" panose="020B0604030504040204" charset="-120"/>
                <a:ea typeface="微軟正黑體" panose="020B0604030504040204" charset="-120"/>
              </a:rPr>
              <a:t>Cultivars </a:t>
            </a:r>
            <a:r>
              <a:rPr sz="1400" dirty="0" smtClean="0">
                <a:latin typeface="微軟正黑體" panose="020B0604030504040204" charset="-120"/>
                <a:ea typeface="微軟正黑體" panose="020B0604030504040204" charset="-120"/>
                <a:cs typeface="微軟正黑體" panose="020B0604030504040204" charset="-120"/>
              </a:rPr>
              <a:t>:</a:t>
            </a:r>
            <a:r>
              <a:rPr sz="1400" spc="222" dirty="0" smtClean="0">
                <a:latin typeface="微軟正黑體" panose="020B0604030504040204" charset="-120"/>
                <a:ea typeface="微軟正黑體" panose="020B0604030504040204" charset="-120"/>
                <a:cs typeface="微軟正黑體" panose="020B0604030504040204" charset="-120"/>
              </a:rPr>
              <a:t> </a:t>
            </a:r>
            <a:r>
              <a:rPr lang="en-US" sz="1400" dirty="0" smtClean="0">
                <a:latin typeface="微軟正黑體" panose="020B0604030504040204" charset="-120"/>
                <a:ea typeface="微軟正黑體" panose="020B0604030504040204" charset="-120"/>
              </a:rPr>
              <a:t>Organic Green Tea, black tea and Oolong Tea</a:t>
            </a:r>
            <a:endParaRPr sz="1400" dirty="0">
              <a:latin typeface="微軟正黑體" panose="020B0604030504040204" charset="-120"/>
              <a:ea typeface="微軟正黑體" panose="020B0604030504040204" charset="-120"/>
              <a:cs typeface="微軟正黑體" panose="020B0604030504040204" charset="-120"/>
            </a:endParaRPr>
          </a:p>
        </p:txBody>
      </p:sp>
      <p:sp>
        <p:nvSpPr>
          <p:cNvPr id="44" name="文字方塊 43"/>
          <p:cNvSpPr txBox="1"/>
          <p:nvPr/>
        </p:nvSpPr>
        <p:spPr>
          <a:xfrm>
            <a:off x="7157314" y="1587552"/>
            <a:ext cx="3066185" cy="276999"/>
          </a:xfrm>
          <a:prstGeom prst="rect">
            <a:avLst/>
          </a:prstGeom>
          <a:noFill/>
        </p:spPr>
        <p:txBody>
          <a:bodyPr wrap="square" rtlCol="0">
            <a:spAutoFit/>
          </a:bodyPr>
          <a:lstStyle/>
          <a:p>
            <a:r>
              <a:rPr lang="en-US" altLang="zh-TW" sz="1200" b="1" dirty="0">
                <a:latin typeface="微軟正黑體" panose="020B0604030504040204" charset="-120"/>
                <a:ea typeface="微軟正黑體" panose="020B0604030504040204" charset="-120"/>
              </a:rPr>
              <a:t>XIONGKONG TEA GARDEN</a:t>
            </a:r>
            <a:endParaRPr lang="zh-TW" altLang="en-US" sz="1200" dirty="0"/>
          </a:p>
        </p:txBody>
      </p:sp>
      <p:sp>
        <p:nvSpPr>
          <p:cNvPr id="45" name="文字方塊 44"/>
          <p:cNvSpPr txBox="1"/>
          <p:nvPr/>
        </p:nvSpPr>
        <p:spPr>
          <a:xfrm>
            <a:off x="293326" y="3944117"/>
            <a:ext cx="3601817" cy="276999"/>
          </a:xfrm>
          <a:prstGeom prst="rect">
            <a:avLst/>
          </a:prstGeom>
          <a:noFill/>
        </p:spPr>
        <p:txBody>
          <a:bodyPr wrap="square" rtlCol="0">
            <a:spAutoFit/>
          </a:bodyPr>
          <a:lstStyle/>
          <a:p>
            <a:r>
              <a:rPr kumimoji="0" lang="en-US" altLang="zh-TW" sz="1200" b="1" dirty="0" smtClean="0">
                <a:latin typeface="微軟正黑體" panose="020B0604030504040204" charset="-120"/>
                <a:ea typeface="微軟正黑體" panose="020B0604030504040204" charset="-120"/>
              </a:rPr>
              <a:t>SANYI</a:t>
            </a:r>
            <a:r>
              <a:rPr kumimoji="0" lang="zh-TW" altLang="en-US" sz="1200" b="1" dirty="0" smtClean="0">
                <a:latin typeface="微軟正黑體" panose="020B0604030504040204" charset="-120"/>
                <a:ea typeface="微軟正黑體" panose="020B0604030504040204" charset="-120"/>
              </a:rPr>
              <a:t>、</a:t>
            </a:r>
            <a:r>
              <a:rPr kumimoji="0" lang="en-US" altLang="zh-TW" sz="1200" b="1" dirty="0" smtClean="0">
                <a:latin typeface="微軟正黑體" panose="020B0604030504040204" charset="-120"/>
                <a:ea typeface="微軟正黑體" panose="020B0604030504040204" charset="-120"/>
              </a:rPr>
              <a:t>TONGLUO </a:t>
            </a:r>
            <a:r>
              <a:rPr kumimoji="0" lang="en-US" altLang="zh-TW" sz="1200" b="1" dirty="0">
                <a:latin typeface="微軟正黑體" panose="020B0604030504040204" charset="-120"/>
                <a:ea typeface="微軟正黑體" panose="020B0604030504040204" charset="-120"/>
              </a:rPr>
              <a:t>TEA FACTORY</a:t>
            </a:r>
            <a:endParaRPr lang="zh-TW" altLang="en-US" sz="1200" dirty="0"/>
          </a:p>
        </p:txBody>
      </p:sp>
      <p:sp>
        <p:nvSpPr>
          <p:cNvPr id="46" name="文字方塊 45"/>
          <p:cNvSpPr txBox="1"/>
          <p:nvPr/>
        </p:nvSpPr>
        <p:spPr>
          <a:xfrm>
            <a:off x="7004476" y="4038525"/>
            <a:ext cx="3488128" cy="276999"/>
          </a:xfrm>
          <a:prstGeom prst="rect">
            <a:avLst/>
          </a:prstGeom>
          <a:noFill/>
        </p:spPr>
        <p:txBody>
          <a:bodyPr wrap="square" rtlCol="0">
            <a:spAutoFit/>
          </a:bodyPr>
          <a:lstStyle/>
          <a:p>
            <a:r>
              <a:rPr lang="en-US" altLang="zh-TW" sz="1200" b="1" dirty="0">
                <a:latin typeface="微軟正黑體" panose="020B0604030504040204" charset="-120"/>
                <a:ea typeface="微軟正黑體" panose="020B0604030504040204" charset="-120"/>
              </a:rPr>
              <a:t>ANTIQUE ASSAM TEA </a:t>
            </a:r>
            <a:r>
              <a:rPr lang="en-US" altLang="zh-TW" sz="1200" b="1" dirty="0" smtClean="0">
                <a:latin typeface="微軟正黑體" panose="020B0604030504040204" charset="-120"/>
                <a:ea typeface="微軟正黑體" panose="020B0604030504040204" charset="-120"/>
              </a:rPr>
              <a:t>FARM</a:t>
            </a:r>
            <a:endParaRPr lang="zh-TW" altLang="en-US" sz="1200" dirty="0"/>
          </a:p>
        </p:txBody>
      </p:sp>
      <p:sp>
        <p:nvSpPr>
          <p:cNvPr id="47" name="文字方塊 46"/>
          <p:cNvSpPr txBox="1"/>
          <p:nvPr/>
        </p:nvSpPr>
        <p:spPr>
          <a:xfrm>
            <a:off x="88900" y="6324758"/>
            <a:ext cx="3453027" cy="1477328"/>
          </a:xfrm>
          <a:prstGeom prst="rect">
            <a:avLst/>
          </a:prstGeom>
          <a:noFill/>
        </p:spPr>
        <p:txBody>
          <a:bodyPr wrap="square" rtlCol="0">
            <a:spAutoFit/>
          </a:bodyPr>
          <a:lstStyle/>
          <a:p>
            <a:pPr lvl="0"/>
            <a:r>
              <a:rPr lang="en-US" altLang="zh-TW" sz="1400" dirty="0" smtClean="0">
                <a:latin typeface="微軟正黑體" panose="020B0604030504040204" charset="-120"/>
                <a:ea typeface="微軟正黑體" panose="020B0604030504040204" charset="-120"/>
              </a:rPr>
              <a:t>Area:717 ha</a:t>
            </a:r>
          </a:p>
          <a:p>
            <a:pPr lvl="0"/>
            <a:r>
              <a:rPr lang="en-US" altLang="zh-TW" sz="1400" dirty="0" smtClean="0">
                <a:latin typeface="微軟正黑體" panose="020B0604030504040204" charset="-120"/>
                <a:ea typeface="微軟正黑體" panose="020B0604030504040204" charset="-120"/>
              </a:rPr>
              <a:t>(Tea Garden Approx. 470ha)</a:t>
            </a:r>
            <a:endParaRPr lang="en-US" altLang="zh-TW" sz="1400" dirty="0">
              <a:latin typeface="微軟正黑體" panose="020B0604030504040204" charset="-120"/>
              <a:ea typeface="微軟正黑體" panose="020B0604030504040204" charset="-120"/>
            </a:endParaRPr>
          </a:p>
          <a:p>
            <a:pPr lvl="0"/>
            <a:r>
              <a:rPr lang="en-US" altLang="zh-TW" sz="1400" dirty="0" smtClean="0">
                <a:latin typeface="微軟正黑體" panose="020B0604030504040204" charset="-120"/>
                <a:ea typeface="微軟正黑體" panose="020B0604030504040204" charset="-120"/>
              </a:rPr>
              <a:t>Cultivars: </a:t>
            </a:r>
            <a:r>
              <a:rPr lang="en-US" altLang="zh-TW" sz="1400" dirty="0">
                <a:latin typeface="微軟正黑體" panose="020B0604030504040204" charset="-120"/>
                <a:ea typeface="微軟正黑體" panose="020B0604030504040204" charset="-120"/>
              </a:rPr>
              <a:t>TTES </a:t>
            </a:r>
            <a:r>
              <a:rPr lang="en-US" altLang="zh-TW" sz="1400" dirty="0" smtClean="0">
                <a:latin typeface="微軟正黑體" panose="020B0604030504040204" charset="-120"/>
                <a:ea typeface="微軟正黑體" panose="020B0604030504040204" charset="-120"/>
              </a:rPr>
              <a:t>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8,No.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2,No.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17,No.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18</a:t>
            </a:r>
            <a:r>
              <a:rPr lang="en-US" altLang="zh-TW" sz="1400" dirty="0">
                <a:latin typeface="微軟正黑體" panose="020B0604030504040204" charset="-120"/>
                <a:ea typeface="微軟正黑體" panose="020B0604030504040204" charset="-120"/>
              </a:rPr>
              <a:t>, Chin-Shin Da Pan and Shi-Ji-Chun (Four Season</a:t>
            </a:r>
            <a:r>
              <a:rPr lang="en-US" altLang="zh-TW" sz="1400" dirty="0" smtClean="0">
                <a:latin typeface="微軟正黑體" panose="020B0604030504040204" charset="-120"/>
                <a:ea typeface="微軟正黑體" panose="020B0604030504040204" charset="-120"/>
              </a:rPr>
              <a:t>)</a:t>
            </a:r>
            <a:endParaRPr lang="en-US" altLang="zh-TW" sz="1400" dirty="0">
              <a:latin typeface="微軟正黑體" panose="020B0604030504040204" charset="-120"/>
              <a:ea typeface="微軟正黑體" panose="020B0604030504040204" charset="-120"/>
            </a:endParaRPr>
          </a:p>
          <a:p>
            <a:endParaRPr lang="zh-TW" altLang="en-US" b="1" dirty="0">
              <a:latin typeface="微軟正黑體" panose="020B0604030504040204" charset="-120"/>
              <a:ea typeface="微軟正黑體" panose="020B0604030504040204" charset="-120"/>
            </a:endParaRPr>
          </a:p>
        </p:txBody>
      </p:sp>
      <p:sp>
        <p:nvSpPr>
          <p:cNvPr id="50" name="object 37"/>
          <p:cNvSpPr/>
          <p:nvPr/>
        </p:nvSpPr>
        <p:spPr>
          <a:xfrm>
            <a:off x="5074641" y="6011218"/>
            <a:ext cx="1338859" cy="294769"/>
          </a:xfrm>
          <a:prstGeom prst="rect">
            <a:avLst/>
          </a:prstGeom>
          <a:blipFill>
            <a:blip r:embed="rId12" cstate="print"/>
            <a:stretch>
              <a:fillRect/>
            </a:stretch>
          </a:blipFill>
        </p:spPr>
        <p:txBody>
          <a:bodyPr wrap="square" lIns="0" tIns="0" rIns="0" bIns="0" rtlCol="0"/>
          <a:lstStyle/>
          <a:p>
            <a:r>
              <a:rPr lang="en-US" altLang="zh-TW" sz="1200" b="1" dirty="0" err="1" smtClean="0">
                <a:latin typeface="微軟正黑體" panose="020B0604030504040204" charset="-120"/>
                <a:ea typeface="微軟正黑體" panose="020B0604030504040204" charset="-120"/>
              </a:rPr>
              <a:t>Laupi</a:t>
            </a:r>
            <a:r>
              <a:rPr lang="zh-TW" altLang="en-US" sz="1200" b="1" dirty="0" smtClean="0">
                <a:latin typeface="微軟正黑體" panose="020B0604030504040204" charset="-120"/>
                <a:ea typeface="微軟正黑體" panose="020B0604030504040204" charset="-120"/>
              </a:rPr>
              <a:t> </a:t>
            </a:r>
            <a:r>
              <a:rPr lang="en-US" altLang="zh-TW" sz="1200" b="1" dirty="0" smtClean="0">
                <a:latin typeface="微軟正黑體" panose="020B0604030504040204" charset="-120"/>
                <a:ea typeface="微軟正黑體" panose="020B0604030504040204" charset="-120"/>
              </a:rPr>
              <a:t>Tea Farm</a:t>
            </a:r>
            <a:endParaRPr sz="1200" dirty="0"/>
          </a:p>
        </p:txBody>
      </p:sp>
      <p:sp>
        <p:nvSpPr>
          <p:cNvPr id="54" name="文字方塊 53"/>
          <p:cNvSpPr txBox="1"/>
          <p:nvPr/>
        </p:nvSpPr>
        <p:spPr>
          <a:xfrm>
            <a:off x="6997742" y="4399628"/>
            <a:ext cx="3670212" cy="523220"/>
          </a:xfrm>
          <a:prstGeom prst="rect">
            <a:avLst/>
          </a:prstGeom>
          <a:noFill/>
        </p:spPr>
        <p:txBody>
          <a:bodyPr wrap="square" rtlCol="0">
            <a:spAutoFit/>
          </a:bodyPr>
          <a:lstStyle/>
          <a:p>
            <a:r>
              <a:rPr lang="en-US" altLang="zh-TW" sz="1400" dirty="0" smtClean="0">
                <a:latin typeface="微軟正黑體" panose="020B0604030504040204" charset="-120"/>
                <a:ea typeface="微軟正黑體" panose="020B0604030504040204" charset="-120"/>
              </a:rPr>
              <a:t>Area:20.2 ha</a:t>
            </a:r>
            <a:endParaRPr lang="en-US" altLang="zh-TW" sz="1400" dirty="0">
              <a:latin typeface="微軟正黑體" panose="020B0604030504040204" charset="-120"/>
              <a:ea typeface="微軟正黑體" panose="020B0604030504040204" charset="-120"/>
            </a:endParaRPr>
          </a:p>
          <a:p>
            <a:r>
              <a:rPr lang="en-US" altLang="zh-TW" sz="1400" dirty="0">
                <a:latin typeface="微軟正黑體" panose="020B0604030504040204" charset="-120"/>
                <a:ea typeface="微軟正黑體" panose="020B0604030504040204" charset="-120"/>
              </a:rPr>
              <a:t>Cultivars </a:t>
            </a:r>
            <a:r>
              <a:rPr lang="en-US" altLang="zh-TW" sz="1400" dirty="0" smtClean="0">
                <a:latin typeface="微軟正黑體" panose="020B0604030504040204" charset="-120"/>
                <a:ea typeface="微軟正黑體" panose="020B0604030504040204" charset="-120"/>
              </a:rPr>
              <a:t>:</a:t>
            </a:r>
            <a:r>
              <a:rPr lang="en-US" altLang="zh-TW" sz="1400" dirty="0">
                <a:latin typeface="微軟正黑體" panose="020B0604030504040204" charset="-120"/>
                <a:ea typeface="微軟正黑體" panose="020B0604030504040204" charset="-120"/>
              </a:rPr>
              <a:t> TTES </a:t>
            </a:r>
            <a:r>
              <a:rPr lang="en-US" altLang="zh-TW" sz="1400" dirty="0" smtClean="0">
                <a:latin typeface="微軟正黑體" panose="020B0604030504040204" charset="-120"/>
                <a:ea typeface="微軟正黑體" panose="020B0604030504040204" charset="-120"/>
              </a:rPr>
              <a:t>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8</a:t>
            </a:r>
            <a:r>
              <a:rPr lang="zh-TW" altLang="en-US" sz="1400" dirty="0" smtClean="0">
                <a:latin typeface="微軟正黑體" panose="020B0604030504040204" charset="-120"/>
                <a:ea typeface="微軟正黑體" panose="020B0604030504040204" charset="-120"/>
              </a:rPr>
              <a:t>、</a:t>
            </a:r>
            <a:r>
              <a:rPr lang="en-US" altLang="zh-TW" sz="1400" dirty="0" smtClean="0">
                <a:latin typeface="微軟正黑體" panose="020B0604030504040204" charset="-120"/>
                <a:ea typeface="微軟正黑體" panose="020B0604030504040204" charset="-120"/>
              </a:rPr>
              <a:t>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18</a:t>
            </a:r>
            <a:r>
              <a:rPr lang="zh-TW" altLang="en-US" sz="1400" dirty="0" smtClean="0">
                <a:latin typeface="微軟正黑體" panose="020B0604030504040204" charset="-120"/>
                <a:ea typeface="微軟正黑體" panose="020B0604030504040204" charset="-120"/>
              </a:rPr>
              <a:t>、</a:t>
            </a:r>
            <a:r>
              <a:rPr lang="en-US" altLang="zh-TW" sz="1400" dirty="0" smtClean="0">
                <a:latin typeface="微軟正黑體" panose="020B0604030504040204" charset="-120"/>
                <a:ea typeface="微軟正黑體" panose="020B0604030504040204" charset="-120"/>
              </a:rPr>
              <a:t>No.</a:t>
            </a:r>
            <a:r>
              <a:rPr lang="zh-TW" altLang="en-US" sz="1400" dirty="0" smtClean="0">
                <a:latin typeface="微軟正黑體" panose="020B0604030504040204" charset="-120"/>
                <a:ea typeface="微軟正黑體" panose="020B0604030504040204" charset="-120"/>
              </a:rPr>
              <a:t> </a:t>
            </a:r>
            <a:r>
              <a:rPr lang="en-US" altLang="zh-TW" sz="1400" dirty="0" smtClean="0">
                <a:latin typeface="微軟正黑體" panose="020B0604030504040204" charset="-120"/>
                <a:ea typeface="微軟正黑體" panose="020B0604030504040204" charset="-120"/>
              </a:rPr>
              <a:t>21</a:t>
            </a:r>
            <a:endParaRPr lang="zh-TW" altLang="en-US" sz="1400" dirty="0">
              <a:latin typeface="微軟正黑體" panose="020B0604030504040204" charset="-120"/>
              <a:ea typeface="微軟正黑體" panose="020B0604030504040204" charset="-120"/>
            </a:endParaRPr>
          </a:p>
        </p:txBody>
      </p:sp>
      <p:sp>
        <p:nvSpPr>
          <p:cNvPr id="56" name="object 12"/>
          <p:cNvSpPr txBox="1"/>
          <p:nvPr/>
        </p:nvSpPr>
        <p:spPr>
          <a:xfrm>
            <a:off x="206144" y="4250517"/>
            <a:ext cx="2923547" cy="456535"/>
          </a:xfrm>
          <a:prstGeom prst="rect">
            <a:avLst/>
          </a:prstGeom>
        </p:spPr>
        <p:txBody>
          <a:bodyPr vert="horz" wrap="square" lIns="0" tIns="0" rIns="0" bIns="0" rtlCol="0">
            <a:spAutoFit/>
          </a:bodyPr>
          <a:lstStyle/>
          <a:p>
            <a:pPr marL="14605"/>
            <a:r>
              <a:rPr lang="en-US" sz="1400" dirty="0" smtClean="0">
                <a:latin typeface="微軟正黑體" panose="020B0604030504040204" charset="-120"/>
                <a:ea typeface="微軟正黑體" panose="020B0604030504040204" charset="-120"/>
                <a:cs typeface="微軟正黑體" panose="020B0604030504040204" charset="-120"/>
              </a:rPr>
              <a:t>Area</a:t>
            </a:r>
            <a:r>
              <a:rPr sz="1400" dirty="0" smtClean="0">
                <a:latin typeface="微軟正黑體" panose="020B0604030504040204" charset="-120"/>
                <a:ea typeface="微軟正黑體" panose="020B0604030504040204" charset="-120"/>
                <a:cs typeface="微軟正黑體" panose="020B0604030504040204" charset="-120"/>
              </a:rPr>
              <a:t>:</a:t>
            </a:r>
            <a:r>
              <a:rPr sz="1400" spc="222" dirty="0" smtClean="0">
                <a:latin typeface="微軟正黑體" panose="020B0604030504040204" charset="-120"/>
                <a:ea typeface="微軟正黑體" panose="020B0604030504040204" charset="-120"/>
                <a:cs typeface="微軟正黑體" panose="020B0604030504040204" charset="-120"/>
              </a:rPr>
              <a:t> </a:t>
            </a:r>
            <a:r>
              <a:rPr lang="en-US" sz="1400" dirty="0" smtClean="0">
                <a:latin typeface="微軟正黑體" panose="020B0604030504040204" charset="-120"/>
                <a:ea typeface="微軟正黑體" panose="020B0604030504040204" charset="-120"/>
                <a:cs typeface="微軟正黑體" panose="020B0604030504040204" charset="-120"/>
              </a:rPr>
              <a:t>16 ha</a:t>
            </a:r>
            <a:endParaRPr sz="1400" dirty="0">
              <a:latin typeface="微軟正黑體" panose="020B0604030504040204" charset="-120"/>
              <a:ea typeface="微軟正黑體" panose="020B0604030504040204" charset="-120"/>
              <a:cs typeface="微軟正黑體" panose="020B0604030504040204" charset="-120"/>
            </a:endParaRPr>
          </a:p>
          <a:p>
            <a:pPr marL="14605">
              <a:spcBef>
                <a:spcPts val="240"/>
              </a:spcBef>
            </a:pPr>
            <a:r>
              <a:rPr lang="en-US" altLang="zh-TW" sz="1400" dirty="0"/>
              <a:t>Cultivars </a:t>
            </a:r>
            <a:r>
              <a:rPr sz="1400" dirty="0" smtClean="0">
                <a:latin typeface="微軟正黑體" panose="020B0604030504040204" charset="-120"/>
                <a:ea typeface="微軟正黑體" panose="020B0604030504040204" charset="-120"/>
                <a:cs typeface="微軟正黑體" panose="020B0604030504040204" charset="-120"/>
              </a:rPr>
              <a:t>:</a:t>
            </a:r>
            <a:r>
              <a:rPr sz="1400" spc="222" dirty="0" smtClean="0">
                <a:latin typeface="微軟正黑體" panose="020B0604030504040204" charset="-120"/>
                <a:ea typeface="微軟正黑體" panose="020B0604030504040204" charset="-120"/>
                <a:cs typeface="微軟正黑體" panose="020B0604030504040204" charset="-120"/>
              </a:rPr>
              <a:t> </a:t>
            </a:r>
            <a:r>
              <a:rPr lang="en-US" sz="1400" dirty="0">
                <a:latin typeface="微軟正黑體" panose="020B0604030504040204" charset="-120"/>
                <a:ea typeface="微軟正黑體" panose="020B0604030504040204" charset="-120"/>
                <a:cs typeface="微軟正黑體" panose="020B0604030504040204" charset="-120"/>
              </a:rPr>
              <a:t>Oriental Beauty Tea</a:t>
            </a:r>
            <a:endParaRPr sz="1400" dirty="0">
              <a:latin typeface="微軟正黑體" panose="020B0604030504040204" charset="-120"/>
              <a:ea typeface="微軟正黑體" panose="020B0604030504040204" charset="-120"/>
              <a:cs typeface="微軟正黑體" panose="020B0604030504040204" charset="-120"/>
            </a:endParaRPr>
          </a:p>
        </p:txBody>
      </p:sp>
      <p:sp>
        <p:nvSpPr>
          <p:cNvPr id="10" name="文字方塊 9"/>
          <p:cNvSpPr txBox="1"/>
          <p:nvPr/>
        </p:nvSpPr>
        <p:spPr>
          <a:xfrm>
            <a:off x="7051586" y="6400975"/>
            <a:ext cx="3406268" cy="276999"/>
          </a:xfrm>
          <a:prstGeom prst="rect">
            <a:avLst/>
          </a:prstGeom>
          <a:noFill/>
        </p:spPr>
        <p:txBody>
          <a:bodyPr wrap="square" rtlCol="0">
            <a:spAutoFit/>
          </a:bodyPr>
          <a:lstStyle/>
          <a:p>
            <a:r>
              <a:rPr lang="en-US" altLang="zh-TW" sz="1200" b="1" dirty="0">
                <a:latin typeface="微軟正黑體" panose="020B0604030504040204" charset="-120"/>
                <a:ea typeface="微軟正黑體" panose="020B0604030504040204" charset="-120"/>
              </a:rPr>
              <a:t>LUGAO COFFEE GARDEN</a:t>
            </a:r>
            <a:endParaRPr lang="zh-TW" alt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E7AD4EBB-4127-4CA3-968A-4AF5F2E4D2D5}" type="slidenum">
              <a:rPr lang="en-US" altLang="zh-TW" smtClean="0"/>
              <a:t>6</a:t>
            </a:fld>
            <a:endParaRPr lang="en-US" altLang="zh-TW"/>
          </a:p>
        </p:txBody>
      </p:sp>
      <p:sp>
        <p:nvSpPr>
          <p:cNvPr id="3" name="矩形 2"/>
          <p:cNvSpPr/>
          <p:nvPr/>
        </p:nvSpPr>
        <p:spPr>
          <a:xfrm>
            <a:off x="0" y="411318"/>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zh-TW" altLang="en-US" sz="1800" b="1" dirty="0" smtClean="0">
                <a:latin typeface="微軟正黑體" panose="020B0604030504040204" charset="-120"/>
                <a:ea typeface="微軟正黑體" panose="020B0604030504040204" charset="-120"/>
              </a:rPr>
              <a:t> </a:t>
            </a:r>
            <a:r>
              <a:rPr lang="en-US" altLang="zh-TW" sz="2800" b="1" dirty="0">
                <a:latin typeface="微軟正黑體" panose="020B0604030504040204" charset="-120"/>
                <a:ea typeface="微軟正黑體" panose="020B0604030504040204" charset="-120"/>
              </a:rPr>
              <a:t>Review of </a:t>
            </a:r>
            <a:r>
              <a:rPr lang="en-US" altLang="zh-TW" sz="2800" b="1" dirty="0" smtClean="0">
                <a:latin typeface="微軟正黑體" panose="020B0604030504040204" charset="-120"/>
                <a:ea typeface="微軟正黑體" panose="020B0604030504040204" charset="-120"/>
              </a:rPr>
              <a:t>Operations </a:t>
            </a:r>
            <a:r>
              <a:rPr lang="en-US" altLang="zh-TW" sz="1800" b="1" dirty="0">
                <a:latin typeface="微軟正黑體" panose="020B0604030504040204" charset="-120"/>
                <a:ea typeface="微軟正黑體" panose="020B0604030504040204" charset="-120"/>
              </a:rPr>
              <a:t>-Individual statements of comprehensive income</a:t>
            </a:r>
            <a:r>
              <a:rPr lang="zh-TW" altLang="en-US" sz="1800" b="1" dirty="0">
                <a:latin typeface="微軟正黑體" panose="020B0604030504040204" charset="-120"/>
                <a:ea typeface="微軟正黑體" panose="020B0604030504040204" charset="-120"/>
              </a:rPr>
              <a:t>  </a:t>
            </a:r>
          </a:p>
          <a:p>
            <a:endParaRPr lang="zh-TW" altLang="en-US" sz="1400" b="1" dirty="0">
              <a:latin typeface="微軟正黑體" panose="020B0604030504040204" charset="-120"/>
              <a:ea typeface="微軟正黑體" panose="020B0604030504040204" charset="-120"/>
            </a:endParaRPr>
          </a:p>
        </p:txBody>
      </p:sp>
      <p:graphicFrame>
        <p:nvGraphicFramePr>
          <p:cNvPr id="6" name="表格 5"/>
          <p:cNvGraphicFramePr>
            <a:graphicFrameLocks noGrp="1"/>
          </p:cNvGraphicFramePr>
          <p:nvPr>
            <p:extLst>
              <p:ext uri="{D42A27DB-BD31-4B8C-83A1-F6EECF244321}">
                <p14:modId xmlns:p14="http://schemas.microsoft.com/office/powerpoint/2010/main" val="1251900147"/>
              </p:ext>
            </p:extLst>
          </p:nvPr>
        </p:nvGraphicFramePr>
        <p:xfrm>
          <a:off x="393700" y="1494631"/>
          <a:ext cx="9829800" cy="5181594"/>
        </p:xfrm>
        <a:graphic>
          <a:graphicData uri="http://schemas.openxmlformats.org/drawingml/2006/table">
            <a:tbl>
              <a:tblPr/>
              <a:tblGrid>
                <a:gridCol w="3613116"/>
                <a:gridCol w="1444582"/>
                <a:gridCol w="757160"/>
                <a:gridCol w="1444582"/>
                <a:gridCol w="757160"/>
                <a:gridCol w="906600"/>
                <a:gridCol w="906600"/>
              </a:tblGrid>
              <a:tr h="335107">
                <a:tc>
                  <a:txBody>
                    <a:bodyPr/>
                    <a:lstStyle/>
                    <a:p>
                      <a:pPr algn="l" fontAlgn="ctr"/>
                      <a:r>
                        <a:rPr lang="en-US" sz="1200" b="0" i="0" u="none" strike="noStrike" dirty="0" err="1">
                          <a:solidFill>
                            <a:srgbClr val="000000"/>
                          </a:solidFill>
                          <a:effectLst/>
                          <a:latin typeface="微軟正黑體"/>
                        </a:rPr>
                        <a:t>Unit:NT$Thousand</a:t>
                      </a:r>
                      <a:endParaRPr lang="en-US" sz="1200" b="0" i="0" u="none" strike="noStrike" dirty="0">
                        <a:solidFill>
                          <a:srgbClr val="000000"/>
                        </a:solidFill>
                        <a:effectLst/>
                        <a:latin typeface="微軟正黑體"/>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gridSpan="2">
                  <a:txBody>
                    <a:bodyPr/>
                    <a:lstStyle/>
                    <a:p>
                      <a:pPr algn="ctr" fontAlgn="ctr"/>
                      <a:r>
                        <a:rPr lang="en-US" sz="1400" b="1" i="0" u="none" strike="noStrike">
                          <a:solidFill>
                            <a:srgbClr val="000000"/>
                          </a:solidFill>
                          <a:effectLst/>
                          <a:latin typeface="微軟正黑體"/>
                        </a:rPr>
                        <a:t>1Q~3Q20</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zh-TW" altLang="en-US"/>
                    </a:p>
                  </a:txBody>
                  <a:tcPr/>
                </a:tc>
                <a:tc gridSpan="2">
                  <a:txBody>
                    <a:bodyPr/>
                    <a:lstStyle/>
                    <a:p>
                      <a:pPr algn="ctr" fontAlgn="ctr"/>
                      <a:r>
                        <a:rPr lang="en-US" sz="1400" b="1" i="0" u="none" strike="noStrike">
                          <a:solidFill>
                            <a:srgbClr val="000000"/>
                          </a:solidFill>
                          <a:effectLst/>
                          <a:latin typeface="微軟正黑體"/>
                        </a:rPr>
                        <a:t>1Q~3Q19</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zh-TW" altLang="en-US"/>
                    </a:p>
                  </a:txBody>
                  <a:tcPr/>
                </a:tc>
                <a:tc rowSpan="2">
                  <a:txBody>
                    <a:bodyPr/>
                    <a:lstStyle/>
                    <a:p>
                      <a:pPr algn="ctr" fontAlgn="ctr"/>
                      <a:r>
                        <a:rPr lang="en-US" sz="1400" b="1" i="0" u="none" strike="noStrike">
                          <a:solidFill>
                            <a:srgbClr val="000000"/>
                          </a:solidFill>
                          <a:effectLst/>
                          <a:latin typeface="微軟正黑體"/>
                        </a:rPr>
                        <a:t>YoY</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solidFill>
                      <a:schemeClr val="tx2">
                        <a:lumMod val="20000"/>
                        <a:lumOff val="80000"/>
                      </a:schemeClr>
                    </a:solidFill>
                  </a:tcPr>
                </a:tc>
                <a:tc rowSpan="2">
                  <a:txBody>
                    <a:bodyPr/>
                    <a:lstStyle/>
                    <a:p>
                      <a:pPr algn="ctr" fontAlgn="ctr"/>
                      <a:r>
                        <a:rPr lang="en-US" sz="1400" b="1" i="0" u="none" strike="noStrike">
                          <a:solidFill>
                            <a:srgbClr val="000000"/>
                          </a:solidFill>
                          <a:effectLst/>
                          <a:latin typeface="微軟正黑體"/>
                        </a:rPr>
                        <a:t>YoY(%)</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solidFill>
                      <a:schemeClr val="tx2">
                        <a:lumMod val="20000"/>
                        <a:lumOff val="80000"/>
                      </a:schemeClr>
                    </a:solidFill>
                  </a:tcPr>
                </a:tc>
              </a:tr>
              <a:tr h="335107">
                <a:tc>
                  <a:txBody>
                    <a:bodyPr/>
                    <a:lstStyle/>
                    <a:p>
                      <a:pPr algn="l" fontAlgn="ctr"/>
                      <a:r>
                        <a:rPr lang="en-US" sz="1200" b="0" i="0" u="none" strike="noStrike">
                          <a:solidFill>
                            <a:srgbClr val="000000"/>
                          </a:solidFill>
                          <a:effectLst/>
                          <a:latin typeface="微軟正黑體"/>
                        </a:rPr>
                        <a:t>Accounting Title</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400" b="1" i="0" u="none" strike="noStrike">
                          <a:solidFill>
                            <a:srgbClr val="000000"/>
                          </a:solidFill>
                          <a:effectLst/>
                          <a:latin typeface="微軟正黑體"/>
                        </a:rPr>
                        <a:t>Amount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altLang="zh-TW" sz="1400" b="1" i="0" u="none" strike="noStrike">
                          <a:solidFill>
                            <a:srgbClr val="000000"/>
                          </a:solidFill>
                          <a:effectLst/>
                          <a:latin typeface="微軟正黑體"/>
                        </a:rPr>
                        <a: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400" b="1" i="0" u="none" strike="noStrike">
                          <a:solidFill>
                            <a:srgbClr val="000000"/>
                          </a:solidFill>
                          <a:effectLst/>
                          <a:latin typeface="微軟正黑體"/>
                        </a:rPr>
                        <a:t>Amount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altLang="zh-TW" sz="1400" b="1" i="0" u="none" strike="noStrike">
                          <a:solidFill>
                            <a:srgbClr val="000000"/>
                          </a:solidFill>
                          <a:effectLst/>
                          <a:latin typeface="微軟正黑體"/>
                        </a:rPr>
                        <a: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vMerge="1">
                  <a:txBody>
                    <a:bodyPr/>
                    <a:lstStyle/>
                    <a:p>
                      <a:endParaRPr lang="zh-TW" altLang="en-US"/>
                    </a:p>
                  </a:txBody>
                  <a:tcPr/>
                </a:tc>
                <a:tc vMerge="1">
                  <a:txBody>
                    <a:bodyPr/>
                    <a:lstStyle/>
                    <a:p>
                      <a:endParaRPr lang="zh-TW" altLang="en-US"/>
                    </a:p>
                  </a:txBody>
                  <a:tcPr/>
                </a:tc>
              </a:tr>
              <a:tr h="335107">
                <a:tc>
                  <a:txBody>
                    <a:bodyPr/>
                    <a:lstStyle/>
                    <a:p>
                      <a:pPr algn="l" fontAlgn="ctr"/>
                      <a:r>
                        <a:rPr lang="en-US" sz="1400" b="0" i="0" u="none" strike="noStrike" dirty="0">
                          <a:solidFill>
                            <a:srgbClr val="000000"/>
                          </a:solidFill>
                          <a:effectLst/>
                          <a:latin typeface="微軟正黑體"/>
                        </a:rPr>
                        <a:t>Operating revenue</a:t>
                      </a:r>
                    </a:p>
                  </a:txBody>
                  <a:tcPr marL="14287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226,490 </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100%</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222,987 </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100%</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3,503 </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r>
              <a:tr h="335107">
                <a:tc>
                  <a:txBody>
                    <a:bodyPr/>
                    <a:lstStyle/>
                    <a:p>
                      <a:pPr algn="l" fontAlgn="ctr"/>
                      <a:r>
                        <a:rPr lang="en-US" sz="1400" b="0" i="0" u="none" strike="noStrike">
                          <a:solidFill>
                            <a:srgbClr val="000000"/>
                          </a:solidFill>
                          <a:effectLst/>
                          <a:latin typeface="微軟正黑體"/>
                        </a:rPr>
                        <a:t>Operating costs</a:t>
                      </a:r>
                    </a:p>
                  </a:txBody>
                  <a:tcPr marL="14287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(135,296)</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-60%</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(130,932)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-59%</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(4,364)</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3%</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1" i="0" u="none" strike="noStrike">
                          <a:solidFill>
                            <a:srgbClr val="000000"/>
                          </a:solidFill>
                          <a:effectLst/>
                          <a:latin typeface="微軟正黑體"/>
                        </a:rPr>
                        <a:t>Gross profit</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a:solidFill>
                            <a:srgbClr val="000000"/>
                          </a:solidFill>
                          <a:effectLst/>
                          <a:latin typeface="微軟正黑體"/>
                        </a:rPr>
                        <a:t>91,194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40%</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92,055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41%</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(861)</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-1%</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0" i="0" u="none" strike="noStrike">
                          <a:solidFill>
                            <a:srgbClr val="000000"/>
                          </a:solidFill>
                          <a:effectLst/>
                          <a:latin typeface="微軟正黑體"/>
                        </a:rPr>
                        <a:t>Operating expenses</a:t>
                      </a:r>
                    </a:p>
                  </a:txBody>
                  <a:tcPr marL="14287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(199,266)</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-88%</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(220,847)</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-99%</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21,581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-10%</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1" i="0" u="none" strike="noStrike">
                          <a:solidFill>
                            <a:srgbClr val="000000"/>
                          </a:solidFill>
                          <a:effectLst/>
                          <a:latin typeface="微軟正黑體"/>
                        </a:rPr>
                        <a:t>Net operating loss</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(108,072)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-48%</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(128,792)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-58%</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20,720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-16%</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300" b="0" i="0" u="none" strike="noStrike">
                          <a:solidFill>
                            <a:srgbClr val="000000"/>
                          </a:solidFill>
                          <a:effectLst/>
                          <a:latin typeface="微軟正黑體"/>
                        </a:rPr>
                        <a:t>Non-operating income and expenses</a:t>
                      </a:r>
                    </a:p>
                  </a:txBody>
                  <a:tcPr marL="14287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731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solidFill>
                            <a:srgbClr val="000000"/>
                          </a:solidFill>
                          <a:effectLst/>
                          <a:latin typeface="微軟正黑體"/>
                        </a:rPr>
                        <a:t>1%</a:t>
                      </a:r>
                      <a:endParaRPr lang="en-US" altLang="zh-TW" sz="1400" b="0" i="0" u="none" strike="noStrike" dirty="0">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99,714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45%</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(98,983)</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-99%</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1" i="0" u="none" strike="noStrike">
                          <a:solidFill>
                            <a:srgbClr val="000000"/>
                          </a:solidFill>
                          <a:effectLst/>
                          <a:latin typeface="微軟正黑體"/>
                        </a:rPr>
                        <a:t>Income before income tax</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(107,341)</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-47%</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(29,078)</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-13%</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(78,263)</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269%</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0" i="0" u="none" strike="noStrike">
                          <a:solidFill>
                            <a:srgbClr val="000000"/>
                          </a:solidFill>
                          <a:effectLst/>
                          <a:latin typeface="微軟正黑體"/>
                        </a:rPr>
                        <a:t>Total tax income(expense)</a:t>
                      </a:r>
                    </a:p>
                  </a:txBody>
                  <a:tcPr marL="14287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12,701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solidFill>
                            <a:srgbClr val="000000"/>
                          </a:solidFill>
                          <a:effectLst/>
                          <a:latin typeface="微軟正黑體"/>
                        </a:rPr>
                        <a:t>5%</a:t>
                      </a:r>
                      <a:endParaRPr lang="en-US" altLang="zh-TW" sz="1400" b="0" i="0" u="none" strike="noStrike" dirty="0">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24,920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11%</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(12,219)</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-49%</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1" i="0" u="none" strike="noStrike">
                          <a:solidFill>
                            <a:srgbClr val="000000"/>
                          </a:solidFill>
                          <a:effectLst/>
                          <a:latin typeface="微軟正黑體"/>
                        </a:rPr>
                        <a:t>Net income(loss)</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(94,640)</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-42%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(4,158)</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(90,482)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solidFill>
                            <a:srgbClr val="000000"/>
                          </a:solidFill>
                          <a:effectLst/>
                          <a:latin typeface="微軟正黑體"/>
                        </a:rPr>
                        <a:t>2176%</a:t>
                      </a:r>
                    </a:p>
                  </a:txBody>
                  <a:tcPr marL="9525" marR="9525" marT="9525" marB="0" anchor="ctr">
                    <a:lnL>
                      <a:noFill/>
                    </a:lnL>
                    <a:lnR>
                      <a:noFill/>
                    </a:lnR>
                    <a:lnT>
                      <a:noFill/>
                    </a:lnT>
                    <a:lnB>
                      <a:noFill/>
                    </a:lnB>
                    <a:solidFill>
                      <a:schemeClr val="tx2">
                        <a:lumMod val="20000"/>
                        <a:lumOff val="80000"/>
                      </a:schemeClr>
                    </a:solidFill>
                  </a:tcPr>
                </a:tc>
              </a:tr>
              <a:tr h="245048">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0" i="0" u="none" strike="noStrike">
                          <a:solidFill>
                            <a:srgbClr val="000000"/>
                          </a:solidFill>
                          <a:effectLst/>
                          <a:latin typeface="微軟正黑體"/>
                        </a:rPr>
                        <a:t>Other comprehensive income</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(9,176)</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-4%</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(19,826)</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-9%</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10,650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-54%</a:t>
                      </a: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300" b="0" i="0" u="none" strike="noStrike">
                          <a:solidFill>
                            <a:srgbClr val="000000"/>
                          </a:solidFill>
                          <a:effectLst/>
                          <a:latin typeface="微軟正黑體"/>
                        </a:rPr>
                        <a:t>Total comprehensive income for the period</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(103,816)</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-46%</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(23,984)</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-11%</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(79,832)</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333%</a:t>
                      </a:r>
                    </a:p>
                  </a:txBody>
                  <a:tcPr marL="9525" marR="9525" marT="9525" marB="0" anchor="ctr">
                    <a:lnL>
                      <a:noFill/>
                    </a:lnL>
                    <a:lnR>
                      <a:noFill/>
                    </a:lnR>
                    <a:lnT>
                      <a:noFill/>
                    </a:lnT>
                    <a:lnB>
                      <a:noFill/>
                    </a:lnB>
                    <a:solidFill>
                      <a:schemeClr val="tx2">
                        <a:lumMod val="20000"/>
                        <a:lumOff val="80000"/>
                      </a:schemeClr>
                    </a:solidFill>
                  </a:tcPr>
                </a:tc>
              </a:tr>
              <a:tr h="245048">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335107">
                <a:tc>
                  <a:txBody>
                    <a:bodyPr/>
                    <a:lstStyle/>
                    <a:p>
                      <a:pPr algn="l" fontAlgn="ctr"/>
                      <a:r>
                        <a:rPr lang="en-US" sz="1400" b="0" i="0" u="none" strike="noStrike" dirty="0">
                          <a:solidFill>
                            <a:srgbClr val="000000"/>
                          </a:solidFill>
                          <a:effectLst/>
                          <a:latin typeface="微軟正黑體"/>
                        </a:rPr>
                        <a:t>Earnings per share(NTD)</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(0.12)</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(0.01)</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solidFill>
                          <a:srgbClr val="000000"/>
                        </a:solidFill>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solidFill>
                            <a:srgbClr val="000000"/>
                          </a:solidFill>
                          <a:effectLst/>
                          <a:latin typeface="微軟正黑體"/>
                        </a:rPr>
                        <a:t>(0.11)</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a:solidFill>
                            <a:srgbClr val="000000"/>
                          </a:solidFill>
                          <a:effectLst/>
                          <a:latin typeface="微軟正黑體"/>
                        </a:rPr>
                        <a:t>1100%</a:t>
                      </a:r>
                    </a:p>
                  </a:txBody>
                  <a:tcPr marL="9525" marR="9525" marT="9525" marB="0" anchor="ctr">
                    <a:lnL>
                      <a:noFill/>
                    </a:lnL>
                    <a:lnR>
                      <a:noFill/>
                    </a:lnR>
                    <a:lnT>
                      <a:noFill/>
                    </a:lnT>
                    <a:lnB>
                      <a:noFill/>
                    </a:lnB>
                    <a:solidFill>
                      <a:schemeClr val="tx2">
                        <a:lumMod val="20000"/>
                        <a:lumOff val="80000"/>
                      </a:schemeClr>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11319"/>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zh-TW" altLang="en-US" sz="1800" b="1" dirty="0">
                <a:latin typeface="微軟正黑體" panose="020B0604030504040204" charset="-120"/>
                <a:ea typeface="微軟正黑體" panose="020B0604030504040204" charset="-120"/>
              </a:rPr>
              <a:t> </a:t>
            </a:r>
            <a:r>
              <a:rPr lang="en-US" altLang="zh-TW" sz="2400" b="1" dirty="0">
                <a:latin typeface="微軟正黑體" panose="020B0604030504040204" charset="-120"/>
                <a:ea typeface="微軟正黑體" panose="020B0604030504040204" charset="-120"/>
              </a:rPr>
              <a:t>Review of </a:t>
            </a:r>
            <a:r>
              <a:rPr lang="en-US" altLang="zh-TW" sz="2400" b="1" dirty="0" smtClean="0">
                <a:latin typeface="微軟正黑體" panose="020B0604030504040204" charset="-120"/>
                <a:ea typeface="微軟正黑體" panose="020B0604030504040204" charset="-120"/>
              </a:rPr>
              <a:t>Operations </a:t>
            </a:r>
            <a:r>
              <a:rPr lang="en-US" altLang="zh-TW" sz="2400" b="1" dirty="0">
                <a:latin typeface="微軟正黑體" panose="020B0604030504040204" charset="-120"/>
                <a:ea typeface="微軟正黑體" panose="020B0604030504040204" charset="-120"/>
              </a:rPr>
              <a:t>-</a:t>
            </a:r>
            <a:r>
              <a:rPr lang="en-US" altLang="zh-TW" sz="1800" b="1" dirty="0">
                <a:latin typeface="微軟正黑體" panose="020B0604030504040204" charset="-120"/>
                <a:ea typeface="微軟正黑體" panose="020B0604030504040204" charset="-120"/>
              </a:rPr>
              <a:t> Individual balance sheets</a:t>
            </a:r>
            <a:endParaRPr lang="zh-TW" altLang="en-US" sz="1800" b="1" dirty="0">
              <a:latin typeface="微軟正黑體" panose="020B0604030504040204" charset="-120"/>
              <a:ea typeface="微軟正黑體" panose="020B0604030504040204" charset="-120"/>
            </a:endParaRPr>
          </a:p>
          <a:p>
            <a:endParaRPr lang="zh-TW" altLang="en-US" sz="1400" b="1" dirty="0">
              <a:latin typeface="微軟正黑體" panose="020B0604030504040204" charset="-120"/>
              <a:ea typeface="微軟正黑體" panose="020B0604030504040204" charset="-120"/>
            </a:endParaRPr>
          </a:p>
        </p:txBody>
      </p:sp>
      <p:sp>
        <p:nvSpPr>
          <p:cNvPr id="35" name="money-button_17561"/>
          <p:cNvSpPr>
            <a:spLocks noChangeAspect="1"/>
          </p:cNvSpPr>
          <p:nvPr/>
        </p:nvSpPr>
        <p:spPr bwMode="auto">
          <a:xfrm>
            <a:off x="7466155" y="5617334"/>
            <a:ext cx="547545" cy="546590"/>
          </a:xfrm>
          <a:custGeom>
            <a:avLst/>
            <a:gdLst>
              <a:gd name="connsiteX0" fmla="*/ 305548 w 605945"/>
              <a:gd name="connsiteY0" fmla="*/ 331023 h 604887"/>
              <a:gd name="connsiteX1" fmla="*/ 329913 w 605945"/>
              <a:gd name="connsiteY1" fmla="*/ 345623 h 604887"/>
              <a:gd name="connsiteX2" fmla="*/ 340054 w 605945"/>
              <a:gd name="connsiteY2" fmla="*/ 366141 h 604887"/>
              <a:gd name="connsiteX3" fmla="*/ 331493 w 605945"/>
              <a:gd name="connsiteY3" fmla="*/ 389684 h 604887"/>
              <a:gd name="connsiteX4" fmla="*/ 305548 w 605945"/>
              <a:gd name="connsiteY4" fmla="*/ 400601 h 604887"/>
              <a:gd name="connsiteX5" fmla="*/ 298421 w 605945"/>
              <a:gd name="connsiteY5" fmla="*/ 203087 h 604887"/>
              <a:gd name="connsiteX6" fmla="*/ 298421 w 605945"/>
              <a:gd name="connsiteY6" fmla="*/ 267654 h 604887"/>
              <a:gd name="connsiteX7" fmla="*/ 275241 w 605945"/>
              <a:gd name="connsiteY7" fmla="*/ 252926 h 604887"/>
              <a:gd name="connsiteX8" fmla="*/ 265890 w 605945"/>
              <a:gd name="connsiteY8" fmla="*/ 232938 h 604887"/>
              <a:gd name="connsiteX9" fmla="*/ 272870 w 605945"/>
              <a:gd name="connsiteY9" fmla="*/ 212292 h 604887"/>
              <a:gd name="connsiteX10" fmla="*/ 298421 w 605945"/>
              <a:gd name="connsiteY10" fmla="*/ 203087 h 604887"/>
              <a:gd name="connsiteX11" fmla="*/ 281440 w 605945"/>
              <a:gd name="connsiteY11" fmla="*/ 124369 h 604887"/>
              <a:gd name="connsiteX12" fmla="*/ 281440 w 605945"/>
              <a:gd name="connsiteY12" fmla="*/ 160392 h 604887"/>
              <a:gd name="connsiteX13" fmla="*/ 232448 w 605945"/>
              <a:gd name="connsiteY13" fmla="*/ 184714 h 604887"/>
              <a:gd name="connsiteX14" fmla="*/ 214405 w 605945"/>
              <a:gd name="connsiteY14" fmla="*/ 237564 h 604887"/>
              <a:gd name="connsiteX15" fmla="*/ 220200 w 605945"/>
              <a:gd name="connsiteY15" fmla="*/ 268985 h 604887"/>
              <a:gd name="connsiteX16" fmla="*/ 235477 w 605945"/>
              <a:gd name="connsiteY16" fmla="*/ 291729 h 604887"/>
              <a:gd name="connsiteX17" fmla="*/ 257076 w 605945"/>
              <a:gd name="connsiteY17" fmla="*/ 308031 h 604887"/>
              <a:gd name="connsiteX18" fmla="*/ 281440 w 605945"/>
              <a:gd name="connsiteY18" fmla="*/ 320258 h 604887"/>
              <a:gd name="connsiteX19" fmla="*/ 281440 w 605945"/>
              <a:gd name="connsiteY19" fmla="*/ 400716 h 604887"/>
              <a:gd name="connsiteX20" fmla="*/ 250622 w 605945"/>
              <a:gd name="connsiteY20" fmla="*/ 395063 h 604887"/>
              <a:gd name="connsiteX21" fmla="*/ 230604 w 605945"/>
              <a:gd name="connsiteY21" fmla="*/ 386781 h 604887"/>
              <a:gd name="connsiteX22" fmla="*/ 215195 w 605945"/>
              <a:gd name="connsiteY22" fmla="*/ 432006 h 604887"/>
              <a:gd name="connsiteX23" fmla="*/ 241799 w 605945"/>
              <a:gd name="connsiteY23" fmla="*/ 441340 h 604887"/>
              <a:gd name="connsiteX24" fmla="*/ 281440 w 605945"/>
              <a:gd name="connsiteY24" fmla="*/ 446205 h 604887"/>
              <a:gd name="connsiteX25" fmla="*/ 281440 w 605945"/>
              <a:gd name="connsiteY25" fmla="*/ 480649 h 604887"/>
              <a:gd name="connsiteX26" fmla="*/ 322661 w 605945"/>
              <a:gd name="connsiteY26" fmla="*/ 480649 h 604887"/>
              <a:gd name="connsiteX27" fmla="*/ 322661 w 605945"/>
              <a:gd name="connsiteY27" fmla="*/ 443707 h 604887"/>
              <a:gd name="connsiteX28" fmla="*/ 373102 w 605945"/>
              <a:gd name="connsiteY28" fmla="*/ 417413 h 604887"/>
              <a:gd name="connsiteX29" fmla="*/ 391671 w 605945"/>
              <a:gd name="connsiteY29" fmla="*/ 360618 h 604887"/>
              <a:gd name="connsiteX30" fmla="*/ 385482 w 605945"/>
              <a:gd name="connsiteY30" fmla="*/ 329986 h 604887"/>
              <a:gd name="connsiteX31" fmla="*/ 369678 w 605945"/>
              <a:gd name="connsiteY31" fmla="*/ 307637 h 604887"/>
              <a:gd name="connsiteX32" fmla="*/ 347421 w 605945"/>
              <a:gd name="connsiteY32" fmla="*/ 291203 h 604887"/>
              <a:gd name="connsiteX33" fmla="*/ 322661 w 605945"/>
              <a:gd name="connsiteY33" fmla="*/ 278714 h 604887"/>
              <a:gd name="connsiteX34" fmla="*/ 322661 w 605945"/>
              <a:gd name="connsiteY34" fmla="*/ 204302 h 604887"/>
              <a:gd name="connsiteX35" fmla="*/ 345972 w 605945"/>
              <a:gd name="connsiteY35" fmla="*/ 209035 h 604887"/>
              <a:gd name="connsiteX36" fmla="*/ 363093 w 605945"/>
              <a:gd name="connsiteY36" fmla="*/ 215346 h 604887"/>
              <a:gd name="connsiteX37" fmla="*/ 377316 w 605945"/>
              <a:gd name="connsiteY37" fmla="*/ 171830 h 604887"/>
              <a:gd name="connsiteX38" fmla="*/ 353216 w 605945"/>
              <a:gd name="connsiteY38" fmla="*/ 163547 h 604887"/>
              <a:gd name="connsiteX39" fmla="*/ 322661 w 605945"/>
              <a:gd name="connsiteY39" fmla="*/ 158814 h 604887"/>
              <a:gd name="connsiteX40" fmla="*/ 322661 w 605945"/>
              <a:gd name="connsiteY40" fmla="*/ 124369 h 604887"/>
              <a:gd name="connsiteX41" fmla="*/ 303038 w 605945"/>
              <a:gd name="connsiteY41" fmla="*/ 0 h 604887"/>
              <a:gd name="connsiteX42" fmla="*/ 605945 w 605945"/>
              <a:gd name="connsiteY42" fmla="*/ 302509 h 604887"/>
              <a:gd name="connsiteX43" fmla="*/ 303038 w 605945"/>
              <a:gd name="connsiteY43" fmla="*/ 604887 h 604887"/>
              <a:gd name="connsiteX44" fmla="*/ 0 w 605945"/>
              <a:gd name="connsiteY44" fmla="*/ 302509 h 604887"/>
              <a:gd name="connsiteX45" fmla="*/ 303038 w 605945"/>
              <a:gd name="connsiteY45" fmla="*/ 0 h 604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05945" h="604887">
                <a:moveTo>
                  <a:pt x="305548" y="331023"/>
                </a:moveTo>
                <a:cubicBezTo>
                  <a:pt x="315031" y="335364"/>
                  <a:pt x="323196" y="340362"/>
                  <a:pt x="329913" y="345623"/>
                </a:cubicBezTo>
                <a:cubicBezTo>
                  <a:pt x="336761" y="351015"/>
                  <a:pt x="340054" y="357855"/>
                  <a:pt x="340054" y="366141"/>
                </a:cubicBezTo>
                <a:cubicBezTo>
                  <a:pt x="340054" y="375874"/>
                  <a:pt x="337288" y="383634"/>
                  <a:pt x="331493" y="389684"/>
                </a:cubicBezTo>
                <a:cubicBezTo>
                  <a:pt x="325830" y="395735"/>
                  <a:pt x="317270" y="399286"/>
                  <a:pt x="305548" y="400601"/>
                </a:cubicBezTo>
                <a:close/>
                <a:moveTo>
                  <a:pt x="298421" y="203087"/>
                </a:moveTo>
                <a:lnTo>
                  <a:pt x="298421" y="267654"/>
                </a:lnTo>
                <a:cubicBezTo>
                  <a:pt x="289202" y="263052"/>
                  <a:pt x="281431" y="258186"/>
                  <a:pt x="275241" y="252926"/>
                </a:cubicBezTo>
                <a:cubicBezTo>
                  <a:pt x="269051" y="247534"/>
                  <a:pt x="265890" y="240959"/>
                  <a:pt x="265890" y="232938"/>
                </a:cubicBezTo>
                <a:cubicBezTo>
                  <a:pt x="265890" y="224785"/>
                  <a:pt x="268261" y="217815"/>
                  <a:pt x="272870" y="212292"/>
                </a:cubicBezTo>
                <a:cubicBezTo>
                  <a:pt x="277480" y="206638"/>
                  <a:pt x="286041" y="203613"/>
                  <a:pt x="298421" y="203087"/>
                </a:cubicBezTo>
                <a:close/>
                <a:moveTo>
                  <a:pt x="281440" y="124369"/>
                </a:moveTo>
                <a:lnTo>
                  <a:pt x="281440" y="160392"/>
                </a:lnTo>
                <a:cubicBezTo>
                  <a:pt x="260763" y="164073"/>
                  <a:pt x="244433" y="172224"/>
                  <a:pt x="232448" y="184714"/>
                </a:cubicBezTo>
                <a:cubicBezTo>
                  <a:pt x="220463" y="197334"/>
                  <a:pt x="214405" y="214820"/>
                  <a:pt x="214405" y="237564"/>
                </a:cubicBezTo>
                <a:cubicBezTo>
                  <a:pt x="214405" y="249790"/>
                  <a:pt x="216381" y="260176"/>
                  <a:pt x="220200" y="268985"/>
                </a:cubicBezTo>
                <a:cubicBezTo>
                  <a:pt x="224019" y="277925"/>
                  <a:pt x="229024" y="285418"/>
                  <a:pt x="235477" y="291729"/>
                </a:cubicBezTo>
                <a:cubicBezTo>
                  <a:pt x="241799" y="298171"/>
                  <a:pt x="248910" y="303561"/>
                  <a:pt x="257076" y="308031"/>
                </a:cubicBezTo>
                <a:cubicBezTo>
                  <a:pt x="265109" y="312501"/>
                  <a:pt x="273274" y="316577"/>
                  <a:pt x="281440" y="320258"/>
                </a:cubicBezTo>
                <a:lnTo>
                  <a:pt x="281440" y="400716"/>
                </a:lnTo>
                <a:cubicBezTo>
                  <a:pt x="269455" y="399665"/>
                  <a:pt x="259314" y="397693"/>
                  <a:pt x="250622" y="395063"/>
                </a:cubicBezTo>
                <a:cubicBezTo>
                  <a:pt x="242062" y="392434"/>
                  <a:pt x="235345" y="389673"/>
                  <a:pt x="230604" y="386781"/>
                </a:cubicBezTo>
                <a:lnTo>
                  <a:pt x="215195" y="432006"/>
                </a:lnTo>
                <a:cubicBezTo>
                  <a:pt x="221517" y="435556"/>
                  <a:pt x="230341" y="438579"/>
                  <a:pt x="241799" y="441340"/>
                </a:cubicBezTo>
                <a:cubicBezTo>
                  <a:pt x="253125" y="443970"/>
                  <a:pt x="266294" y="445547"/>
                  <a:pt x="281440" y="446205"/>
                </a:cubicBezTo>
                <a:lnTo>
                  <a:pt x="281440" y="480649"/>
                </a:lnTo>
                <a:lnTo>
                  <a:pt x="322661" y="480649"/>
                </a:lnTo>
                <a:lnTo>
                  <a:pt x="322661" y="443707"/>
                </a:lnTo>
                <a:cubicBezTo>
                  <a:pt x="343997" y="439763"/>
                  <a:pt x="360854" y="431086"/>
                  <a:pt x="373102" y="417413"/>
                </a:cubicBezTo>
                <a:cubicBezTo>
                  <a:pt x="385482" y="403872"/>
                  <a:pt x="391671" y="384940"/>
                  <a:pt x="391671" y="360618"/>
                </a:cubicBezTo>
                <a:cubicBezTo>
                  <a:pt x="391671" y="348786"/>
                  <a:pt x="389564" y="338532"/>
                  <a:pt x="385482" y="329986"/>
                </a:cubicBezTo>
                <a:cubicBezTo>
                  <a:pt x="381399" y="321441"/>
                  <a:pt x="376131" y="313947"/>
                  <a:pt x="369678" y="307637"/>
                </a:cubicBezTo>
                <a:cubicBezTo>
                  <a:pt x="363093" y="301326"/>
                  <a:pt x="355718" y="295804"/>
                  <a:pt x="347421" y="291203"/>
                </a:cubicBezTo>
                <a:cubicBezTo>
                  <a:pt x="339124" y="286602"/>
                  <a:pt x="330827" y="282526"/>
                  <a:pt x="322661" y="278714"/>
                </a:cubicBezTo>
                <a:lnTo>
                  <a:pt x="322661" y="204302"/>
                </a:lnTo>
                <a:cubicBezTo>
                  <a:pt x="331354" y="205354"/>
                  <a:pt x="339124" y="206932"/>
                  <a:pt x="345972" y="209035"/>
                </a:cubicBezTo>
                <a:cubicBezTo>
                  <a:pt x="352952" y="211139"/>
                  <a:pt x="358615" y="213242"/>
                  <a:pt x="363093" y="215346"/>
                </a:cubicBezTo>
                <a:lnTo>
                  <a:pt x="377316" y="171830"/>
                </a:lnTo>
                <a:cubicBezTo>
                  <a:pt x="369941" y="168674"/>
                  <a:pt x="361908" y="165913"/>
                  <a:pt x="353216" y="163547"/>
                </a:cubicBezTo>
                <a:cubicBezTo>
                  <a:pt x="344523" y="161181"/>
                  <a:pt x="334251" y="159603"/>
                  <a:pt x="322661" y="158814"/>
                </a:cubicBezTo>
                <a:lnTo>
                  <a:pt x="322661" y="124369"/>
                </a:lnTo>
                <a:close/>
                <a:moveTo>
                  <a:pt x="303038" y="0"/>
                </a:moveTo>
                <a:cubicBezTo>
                  <a:pt x="470032" y="0"/>
                  <a:pt x="605945" y="135676"/>
                  <a:pt x="605945" y="302509"/>
                </a:cubicBezTo>
                <a:cubicBezTo>
                  <a:pt x="605945" y="469212"/>
                  <a:pt x="470032" y="604887"/>
                  <a:pt x="303038" y="604887"/>
                </a:cubicBezTo>
                <a:cubicBezTo>
                  <a:pt x="135913" y="604887"/>
                  <a:pt x="0" y="469212"/>
                  <a:pt x="0" y="302509"/>
                </a:cubicBezTo>
                <a:cubicBezTo>
                  <a:pt x="0" y="135676"/>
                  <a:pt x="135913" y="0"/>
                  <a:pt x="303038" y="0"/>
                </a:cubicBezTo>
                <a:close/>
              </a:path>
            </a:pathLst>
          </a:custGeom>
          <a:solidFill>
            <a:schemeClr val="bg1"/>
          </a:solidFill>
          <a:ln>
            <a:noFill/>
          </a:ln>
        </p:spPr>
      </p:sp>
      <p:sp>
        <p:nvSpPr>
          <p:cNvPr id="36" name="settings_208899"/>
          <p:cNvSpPr>
            <a:spLocks noChangeAspect="1"/>
          </p:cNvSpPr>
          <p:nvPr/>
        </p:nvSpPr>
        <p:spPr bwMode="auto">
          <a:xfrm>
            <a:off x="2908300" y="5044132"/>
            <a:ext cx="542637" cy="590302"/>
          </a:xfrm>
          <a:custGeom>
            <a:avLst/>
            <a:gdLst>
              <a:gd name="connsiteX0" fmla="*/ 241655 w 555851"/>
              <a:gd name="connsiteY0" fmla="*/ 289216 h 604677"/>
              <a:gd name="connsiteX1" fmla="*/ 203045 w 555851"/>
              <a:gd name="connsiteY1" fmla="*/ 327684 h 604677"/>
              <a:gd name="connsiteX2" fmla="*/ 186895 w 555851"/>
              <a:gd name="connsiteY2" fmla="*/ 311463 h 604677"/>
              <a:gd name="connsiteX3" fmla="*/ 170003 w 555851"/>
              <a:gd name="connsiteY3" fmla="*/ 328240 h 604677"/>
              <a:gd name="connsiteX4" fmla="*/ 186245 w 555851"/>
              <a:gd name="connsiteY4" fmla="*/ 344555 h 604677"/>
              <a:gd name="connsiteX5" fmla="*/ 203045 w 555851"/>
              <a:gd name="connsiteY5" fmla="*/ 361425 h 604677"/>
              <a:gd name="connsiteX6" fmla="*/ 219937 w 555851"/>
              <a:gd name="connsiteY6" fmla="*/ 344555 h 604677"/>
              <a:gd name="connsiteX7" fmla="*/ 258547 w 555851"/>
              <a:gd name="connsiteY7" fmla="*/ 305994 h 604677"/>
              <a:gd name="connsiteX8" fmla="*/ 478047 w 555851"/>
              <a:gd name="connsiteY8" fmla="*/ 253503 h 604677"/>
              <a:gd name="connsiteX9" fmla="*/ 458738 w 555851"/>
              <a:gd name="connsiteY9" fmla="*/ 286875 h 604677"/>
              <a:gd name="connsiteX10" fmla="*/ 492158 w 555851"/>
              <a:gd name="connsiteY10" fmla="*/ 306157 h 604677"/>
              <a:gd name="connsiteX11" fmla="*/ 511468 w 555851"/>
              <a:gd name="connsiteY11" fmla="*/ 272785 h 604677"/>
              <a:gd name="connsiteX12" fmla="*/ 478047 w 555851"/>
              <a:gd name="connsiteY12" fmla="*/ 253503 h 604677"/>
              <a:gd name="connsiteX13" fmla="*/ 208031 w 555851"/>
              <a:gd name="connsiteY13" fmla="*/ 252289 h 604677"/>
              <a:gd name="connsiteX14" fmla="*/ 237015 w 555851"/>
              <a:gd name="connsiteY14" fmla="*/ 255568 h 604677"/>
              <a:gd name="connsiteX15" fmla="*/ 284164 w 555851"/>
              <a:gd name="connsiteY15" fmla="*/ 347892 h 604677"/>
              <a:gd name="connsiteX16" fmla="*/ 191721 w 555851"/>
              <a:gd name="connsiteY16" fmla="*/ 394980 h 604677"/>
              <a:gd name="connsiteX17" fmla="*/ 144572 w 555851"/>
              <a:gd name="connsiteY17" fmla="*/ 302657 h 604677"/>
              <a:gd name="connsiteX18" fmla="*/ 208031 w 555851"/>
              <a:gd name="connsiteY18" fmla="*/ 252289 h 604677"/>
              <a:gd name="connsiteX19" fmla="*/ 471456 w 555851"/>
              <a:gd name="connsiteY19" fmla="*/ 209192 h 604677"/>
              <a:gd name="connsiteX20" fmla="*/ 478883 w 555851"/>
              <a:gd name="connsiteY20" fmla="*/ 213549 h 604677"/>
              <a:gd name="connsiteX21" fmla="*/ 481390 w 555851"/>
              <a:gd name="connsiteY21" fmla="*/ 222727 h 604677"/>
              <a:gd name="connsiteX22" fmla="*/ 503484 w 555851"/>
              <a:gd name="connsiteY22" fmla="*/ 225693 h 604677"/>
              <a:gd name="connsiteX23" fmla="*/ 508219 w 555851"/>
              <a:gd name="connsiteY23" fmla="*/ 217535 h 604677"/>
              <a:gd name="connsiteX24" fmla="*/ 516481 w 555851"/>
              <a:gd name="connsiteY24" fmla="*/ 215311 h 604677"/>
              <a:gd name="connsiteX25" fmla="*/ 525393 w 555851"/>
              <a:gd name="connsiteY25" fmla="*/ 220502 h 604677"/>
              <a:gd name="connsiteX26" fmla="*/ 527621 w 555851"/>
              <a:gd name="connsiteY26" fmla="*/ 228752 h 604677"/>
              <a:gd name="connsiteX27" fmla="*/ 522980 w 555851"/>
              <a:gd name="connsiteY27" fmla="*/ 236910 h 604677"/>
              <a:gd name="connsiteX28" fmla="*/ 536534 w 555851"/>
              <a:gd name="connsiteY28" fmla="*/ 254615 h 604677"/>
              <a:gd name="connsiteX29" fmla="*/ 545631 w 555851"/>
              <a:gd name="connsiteY29" fmla="*/ 252112 h 604677"/>
              <a:gd name="connsiteX30" fmla="*/ 553058 w 555851"/>
              <a:gd name="connsiteY30" fmla="*/ 256469 h 604677"/>
              <a:gd name="connsiteX31" fmla="*/ 555658 w 555851"/>
              <a:gd name="connsiteY31" fmla="*/ 266296 h 604677"/>
              <a:gd name="connsiteX32" fmla="*/ 551294 w 555851"/>
              <a:gd name="connsiteY32" fmla="*/ 273712 h 604677"/>
              <a:gd name="connsiteX33" fmla="*/ 542289 w 555851"/>
              <a:gd name="connsiteY33" fmla="*/ 276214 h 604677"/>
              <a:gd name="connsiteX34" fmla="*/ 539319 w 555851"/>
              <a:gd name="connsiteY34" fmla="*/ 298370 h 604677"/>
              <a:gd name="connsiteX35" fmla="*/ 547488 w 555851"/>
              <a:gd name="connsiteY35" fmla="*/ 303005 h 604677"/>
              <a:gd name="connsiteX36" fmla="*/ 549716 w 555851"/>
              <a:gd name="connsiteY36" fmla="*/ 311348 h 604677"/>
              <a:gd name="connsiteX37" fmla="*/ 544517 w 555851"/>
              <a:gd name="connsiteY37" fmla="*/ 320247 h 604677"/>
              <a:gd name="connsiteX38" fmla="*/ 536162 w 555851"/>
              <a:gd name="connsiteY38" fmla="*/ 322472 h 604677"/>
              <a:gd name="connsiteX39" fmla="*/ 527993 w 555851"/>
              <a:gd name="connsiteY39" fmla="*/ 317744 h 604677"/>
              <a:gd name="connsiteX40" fmla="*/ 510354 w 555851"/>
              <a:gd name="connsiteY40" fmla="*/ 331371 h 604677"/>
              <a:gd name="connsiteX41" fmla="*/ 512768 w 555851"/>
              <a:gd name="connsiteY41" fmla="*/ 340456 h 604677"/>
              <a:gd name="connsiteX42" fmla="*/ 508497 w 555851"/>
              <a:gd name="connsiteY42" fmla="*/ 347872 h 604677"/>
              <a:gd name="connsiteX43" fmla="*/ 498564 w 555851"/>
              <a:gd name="connsiteY43" fmla="*/ 350467 h 604677"/>
              <a:gd name="connsiteX44" fmla="*/ 491137 w 555851"/>
              <a:gd name="connsiteY44" fmla="*/ 346203 h 604677"/>
              <a:gd name="connsiteX45" fmla="*/ 488631 w 555851"/>
              <a:gd name="connsiteY45" fmla="*/ 337026 h 604677"/>
              <a:gd name="connsiteX46" fmla="*/ 466536 w 555851"/>
              <a:gd name="connsiteY46" fmla="*/ 334059 h 604677"/>
              <a:gd name="connsiteX47" fmla="*/ 461801 w 555851"/>
              <a:gd name="connsiteY47" fmla="*/ 342217 h 604677"/>
              <a:gd name="connsiteX48" fmla="*/ 453539 w 555851"/>
              <a:gd name="connsiteY48" fmla="*/ 344442 h 604677"/>
              <a:gd name="connsiteX49" fmla="*/ 444627 w 555851"/>
              <a:gd name="connsiteY49" fmla="*/ 339250 h 604677"/>
              <a:gd name="connsiteX50" fmla="*/ 442399 w 555851"/>
              <a:gd name="connsiteY50" fmla="*/ 331000 h 604677"/>
              <a:gd name="connsiteX51" fmla="*/ 447041 w 555851"/>
              <a:gd name="connsiteY51" fmla="*/ 322843 h 604677"/>
              <a:gd name="connsiteX52" fmla="*/ 433487 w 555851"/>
              <a:gd name="connsiteY52" fmla="*/ 305137 h 604677"/>
              <a:gd name="connsiteX53" fmla="*/ 424389 w 555851"/>
              <a:gd name="connsiteY53" fmla="*/ 307640 h 604677"/>
              <a:gd name="connsiteX54" fmla="*/ 416962 w 555851"/>
              <a:gd name="connsiteY54" fmla="*/ 303283 h 604677"/>
              <a:gd name="connsiteX55" fmla="*/ 414363 w 555851"/>
              <a:gd name="connsiteY55" fmla="*/ 293364 h 604677"/>
              <a:gd name="connsiteX56" fmla="*/ 418726 w 555851"/>
              <a:gd name="connsiteY56" fmla="*/ 285948 h 604677"/>
              <a:gd name="connsiteX57" fmla="*/ 427731 w 555851"/>
              <a:gd name="connsiteY57" fmla="*/ 283538 h 604677"/>
              <a:gd name="connsiteX58" fmla="*/ 430702 w 555851"/>
              <a:gd name="connsiteY58" fmla="*/ 261382 h 604677"/>
              <a:gd name="connsiteX59" fmla="*/ 422532 w 555851"/>
              <a:gd name="connsiteY59" fmla="*/ 256655 h 604677"/>
              <a:gd name="connsiteX60" fmla="*/ 420304 w 555851"/>
              <a:gd name="connsiteY60" fmla="*/ 248404 h 604677"/>
              <a:gd name="connsiteX61" fmla="*/ 425503 w 555851"/>
              <a:gd name="connsiteY61" fmla="*/ 239505 h 604677"/>
              <a:gd name="connsiteX62" fmla="*/ 433858 w 555851"/>
              <a:gd name="connsiteY62" fmla="*/ 237281 h 604677"/>
              <a:gd name="connsiteX63" fmla="*/ 442027 w 555851"/>
              <a:gd name="connsiteY63" fmla="*/ 242008 h 604677"/>
              <a:gd name="connsiteX64" fmla="*/ 459666 w 555851"/>
              <a:gd name="connsiteY64" fmla="*/ 228381 h 604677"/>
              <a:gd name="connsiteX65" fmla="*/ 457252 w 555851"/>
              <a:gd name="connsiteY65" fmla="*/ 219204 h 604677"/>
              <a:gd name="connsiteX66" fmla="*/ 461523 w 555851"/>
              <a:gd name="connsiteY66" fmla="*/ 211788 h 604677"/>
              <a:gd name="connsiteX67" fmla="*/ 244452 w 555851"/>
              <a:gd name="connsiteY67" fmla="*/ 193244 h 604677"/>
              <a:gd name="connsiteX68" fmla="*/ 233125 w 555851"/>
              <a:gd name="connsiteY68" fmla="*/ 198992 h 604677"/>
              <a:gd name="connsiteX69" fmla="*/ 226997 w 555851"/>
              <a:gd name="connsiteY69" fmla="*/ 218090 h 604677"/>
              <a:gd name="connsiteX70" fmla="*/ 184844 w 555851"/>
              <a:gd name="connsiteY70" fmla="*/ 221427 h 604677"/>
              <a:gd name="connsiteX71" fmla="*/ 175745 w 555851"/>
              <a:gd name="connsiteY71" fmla="*/ 203535 h 604677"/>
              <a:gd name="connsiteX72" fmla="*/ 163675 w 555851"/>
              <a:gd name="connsiteY72" fmla="*/ 199734 h 604677"/>
              <a:gd name="connsiteX73" fmla="*/ 142041 w 555851"/>
              <a:gd name="connsiteY73" fmla="*/ 210673 h 604677"/>
              <a:gd name="connsiteX74" fmla="*/ 138235 w 555851"/>
              <a:gd name="connsiteY74" fmla="*/ 222725 h 604677"/>
              <a:gd name="connsiteX75" fmla="*/ 147334 w 555851"/>
              <a:gd name="connsiteY75" fmla="*/ 240618 h 604677"/>
              <a:gd name="connsiteX76" fmla="*/ 120036 w 555851"/>
              <a:gd name="connsiteY76" fmla="*/ 272602 h 604677"/>
              <a:gd name="connsiteX77" fmla="*/ 100817 w 555851"/>
              <a:gd name="connsiteY77" fmla="*/ 266483 h 604677"/>
              <a:gd name="connsiteX78" fmla="*/ 89582 w 555851"/>
              <a:gd name="connsiteY78" fmla="*/ 272139 h 604677"/>
              <a:gd name="connsiteX79" fmla="*/ 82155 w 555851"/>
              <a:gd name="connsiteY79" fmla="*/ 295130 h 604677"/>
              <a:gd name="connsiteX80" fmla="*/ 87818 w 555851"/>
              <a:gd name="connsiteY80" fmla="*/ 306348 h 604677"/>
              <a:gd name="connsiteX81" fmla="*/ 107038 w 555851"/>
              <a:gd name="connsiteY81" fmla="*/ 312559 h 604677"/>
              <a:gd name="connsiteX82" fmla="*/ 110380 w 555851"/>
              <a:gd name="connsiteY82" fmla="*/ 354556 h 604677"/>
              <a:gd name="connsiteX83" fmla="*/ 92368 w 555851"/>
              <a:gd name="connsiteY83" fmla="*/ 363734 h 604677"/>
              <a:gd name="connsiteX84" fmla="*/ 88561 w 555851"/>
              <a:gd name="connsiteY84" fmla="*/ 375693 h 604677"/>
              <a:gd name="connsiteX85" fmla="*/ 99610 w 555851"/>
              <a:gd name="connsiteY85" fmla="*/ 397387 h 604677"/>
              <a:gd name="connsiteX86" fmla="*/ 111587 w 555851"/>
              <a:gd name="connsiteY86" fmla="*/ 401188 h 604677"/>
              <a:gd name="connsiteX87" fmla="*/ 129507 w 555851"/>
              <a:gd name="connsiteY87" fmla="*/ 392010 h 604677"/>
              <a:gd name="connsiteX88" fmla="*/ 161632 w 555851"/>
              <a:gd name="connsiteY88" fmla="*/ 419359 h 604677"/>
              <a:gd name="connsiteX89" fmla="*/ 155411 w 555851"/>
              <a:gd name="connsiteY89" fmla="*/ 438549 h 604677"/>
              <a:gd name="connsiteX90" fmla="*/ 161075 w 555851"/>
              <a:gd name="connsiteY90" fmla="*/ 449767 h 604677"/>
              <a:gd name="connsiteX91" fmla="*/ 184101 w 555851"/>
              <a:gd name="connsiteY91" fmla="*/ 457184 h 604677"/>
              <a:gd name="connsiteX92" fmla="*/ 195429 w 555851"/>
              <a:gd name="connsiteY92" fmla="*/ 451529 h 604677"/>
              <a:gd name="connsiteX93" fmla="*/ 201557 w 555851"/>
              <a:gd name="connsiteY93" fmla="*/ 432338 h 604677"/>
              <a:gd name="connsiteX94" fmla="*/ 243709 w 555851"/>
              <a:gd name="connsiteY94" fmla="*/ 429001 h 604677"/>
              <a:gd name="connsiteX95" fmla="*/ 252808 w 555851"/>
              <a:gd name="connsiteY95" fmla="*/ 446893 h 604677"/>
              <a:gd name="connsiteX96" fmla="*/ 264879 w 555851"/>
              <a:gd name="connsiteY96" fmla="*/ 450787 h 604677"/>
              <a:gd name="connsiteX97" fmla="*/ 286512 w 555851"/>
              <a:gd name="connsiteY97" fmla="*/ 439755 h 604677"/>
              <a:gd name="connsiteX98" fmla="*/ 290319 w 555851"/>
              <a:gd name="connsiteY98" fmla="*/ 427795 h 604677"/>
              <a:gd name="connsiteX99" fmla="*/ 281220 w 555851"/>
              <a:gd name="connsiteY99" fmla="*/ 409810 h 604677"/>
              <a:gd name="connsiteX100" fmla="*/ 308517 w 555851"/>
              <a:gd name="connsiteY100" fmla="*/ 377826 h 604677"/>
              <a:gd name="connsiteX101" fmla="*/ 327736 w 555851"/>
              <a:gd name="connsiteY101" fmla="*/ 384037 h 604677"/>
              <a:gd name="connsiteX102" fmla="*/ 338971 w 555851"/>
              <a:gd name="connsiteY102" fmla="*/ 378289 h 604677"/>
              <a:gd name="connsiteX103" fmla="*/ 346399 w 555851"/>
              <a:gd name="connsiteY103" fmla="*/ 355298 h 604677"/>
              <a:gd name="connsiteX104" fmla="*/ 340735 w 555851"/>
              <a:gd name="connsiteY104" fmla="*/ 344080 h 604677"/>
              <a:gd name="connsiteX105" fmla="*/ 321516 w 555851"/>
              <a:gd name="connsiteY105" fmla="*/ 337869 h 604677"/>
              <a:gd name="connsiteX106" fmla="*/ 318173 w 555851"/>
              <a:gd name="connsiteY106" fmla="*/ 295872 h 604677"/>
              <a:gd name="connsiteX107" fmla="*/ 336185 w 555851"/>
              <a:gd name="connsiteY107" fmla="*/ 286694 h 604677"/>
              <a:gd name="connsiteX108" fmla="*/ 339992 w 555851"/>
              <a:gd name="connsiteY108" fmla="*/ 274734 h 604677"/>
              <a:gd name="connsiteX109" fmla="*/ 328943 w 555851"/>
              <a:gd name="connsiteY109" fmla="*/ 253133 h 604677"/>
              <a:gd name="connsiteX110" fmla="*/ 316966 w 555851"/>
              <a:gd name="connsiteY110" fmla="*/ 249240 h 604677"/>
              <a:gd name="connsiteX111" fmla="*/ 299046 w 555851"/>
              <a:gd name="connsiteY111" fmla="*/ 258418 h 604677"/>
              <a:gd name="connsiteX112" fmla="*/ 266921 w 555851"/>
              <a:gd name="connsiteY112" fmla="*/ 231069 h 604677"/>
              <a:gd name="connsiteX113" fmla="*/ 273142 w 555851"/>
              <a:gd name="connsiteY113" fmla="*/ 211971 h 604677"/>
              <a:gd name="connsiteX114" fmla="*/ 267478 w 555851"/>
              <a:gd name="connsiteY114" fmla="*/ 200661 h 604677"/>
              <a:gd name="connsiteX115" fmla="*/ 226625 w 555851"/>
              <a:gd name="connsiteY115" fmla="*/ 150413 h 604677"/>
              <a:gd name="connsiteX116" fmla="*/ 389387 w 555851"/>
              <a:gd name="connsiteY116" fmla="*/ 320439 h 604677"/>
              <a:gd name="connsiteX117" fmla="*/ 346584 w 555851"/>
              <a:gd name="connsiteY117" fmla="*/ 440033 h 604677"/>
              <a:gd name="connsiteX118" fmla="*/ 346584 w 555851"/>
              <a:gd name="connsiteY118" fmla="*/ 518835 h 604677"/>
              <a:gd name="connsiteX119" fmla="*/ 334793 w 555851"/>
              <a:gd name="connsiteY119" fmla="*/ 535337 h 604677"/>
              <a:gd name="connsiteX120" fmla="*/ 132664 w 555851"/>
              <a:gd name="connsiteY120" fmla="*/ 604033 h 604677"/>
              <a:gd name="connsiteX121" fmla="*/ 117158 w 555851"/>
              <a:gd name="connsiteY121" fmla="*/ 593001 h 604677"/>
              <a:gd name="connsiteX122" fmla="*/ 117158 w 555851"/>
              <a:gd name="connsiteY122" fmla="*/ 550726 h 604677"/>
              <a:gd name="connsiteX123" fmla="*/ 69156 w 555851"/>
              <a:gd name="connsiteY123" fmla="*/ 550726 h 604677"/>
              <a:gd name="connsiteX124" fmla="*/ 38331 w 555851"/>
              <a:gd name="connsiteY124" fmla="*/ 519947 h 604677"/>
              <a:gd name="connsiteX125" fmla="*/ 38331 w 555851"/>
              <a:gd name="connsiteY125" fmla="*/ 435768 h 604677"/>
              <a:gd name="connsiteX126" fmla="*/ 15304 w 555851"/>
              <a:gd name="connsiteY126" fmla="*/ 435768 h 604677"/>
              <a:gd name="connsiteX127" fmla="*/ 2399 w 555851"/>
              <a:gd name="connsiteY127" fmla="*/ 412406 h 604677"/>
              <a:gd name="connsiteX128" fmla="*/ 24775 w 555851"/>
              <a:gd name="connsiteY128" fmla="*/ 372912 h 604677"/>
              <a:gd name="connsiteX129" fmla="*/ 38145 w 555851"/>
              <a:gd name="connsiteY129" fmla="*/ 318214 h 604677"/>
              <a:gd name="connsiteX130" fmla="*/ 38702 w 555851"/>
              <a:gd name="connsiteY130" fmla="*/ 313394 h 604677"/>
              <a:gd name="connsiteX131" fmla="*/ 226625 w 555851"/>
              <a:gd name="connsiteY131" fmla="*/ 150413 h 604677"/>
              <a:gd name="connsiteX132" fmla="*/ 423046 w 555851"/>
              <a:gd name="connsiteY132" fmla="*/ 63873 h 604677"/>
              <a:gd name="connsiteX133" fmla="*/ 395346 w 555851"/>
              <a:gd name="connsiteY133" fmla="*/ 75553 h 604677"/>
              <a:gd name="connsiteX134" fmla="*/ 395624 w 555851"/>
              <a:gd name="connsiteY134" fmla="*/ 130989 h 604677"/>
              <a:gd name="connsiteX135" fmla="*/ 451141 w 555851"/>
              <a:gd name="connsiteY135" fmla="*/ 130804 h 604677"/>
              <a:gd name="connsiteX136" fmla="*/ 450955 w 555851"/>
              <a:gd name="connsiteY136" fmla="*/ 75275 h 604677"/>
              <a:gd name="connsiteX137" fmla="*/ 423046 w 555851"/>
              <a:gd name="connsiteY137" fmla="*/ 63873 h 604677"/>
              <a:gd name="connsiteX138" fmla="*/ 430160 w 555851"/>
              <a:gd name="connsiteY138" fmla="*/ 1 h 604677"/>
              <a:gd name="connsiteX139" fmla="*/ 438886 w 555851"/>
              <a:gd name="connsiteY139" fmla="*/ 8622 h 604677"/>
              <a:gd name="connsiteX140" fmla="*/ 438701 w 555851"/>
              <a:gd name="connsiteY140" fmla="*/ 22342 h 604677"/>
              <a:gd name="connsiteX141" fmla="*/ 468409 w 555851"/>
              <a:gd name="connsiteY141" fmla="*/ 34486 h 604677"/>
              <a:gd name="connsiteX142" fmla="*/ 477878 w 555851"/>
              <a:gd name="connsiteY142" fmla="*/ 24845 h 604677"/>
              <a:gd name="connsiteX143" fmla="*/ 490318 w 555851"/>
              <a:gd name="connsiteY143" fmla="*/ 24752 h 604677"/>
              <a:gd name="connsiteX144" fmla="*/ 500809 w 555851"/>
              <a:gd name="connsiteY144" fmla="*/ 35135 h 604677"/>
              <a:gd name="connsiteX145" fmla="*/ 500902 w 555851"/>
              <a:gd name="connsiteY145" fmla="*/ 47464 h 604677"/>
              <a:gd name="connsiteX146" fmla="*/ 491432 w 555851"/>
              <a:gd name="connsiteY146" fmla="*/ 57105 h 604677"/>
              <a:gd name="connsiteX147" fmla="*/ 503873 w 555851"/>
              <a:gd name="connsiteY147" fmla="*/ 86677 h 604677"/>
              <a:gd name="connsiteX148" fmla="*/ 517427 w 555851"/>
              <a:gd name="connsiteY148" fmla="*/ 86492 h 604677"/>
              <a:gd name="connsiteX149" fmla="*/ 526154 w 555851"/>
              <a:gd name="connsiteY149" fmla="*/ 95206 h 604677"/>
              <a:gd name="connsiteX150" fmla="*/ 526339 w 555851"/>
              <a:gd name="connsiteY150" fmla="*/ 109853 h 604677"/>
              <a:gd name="connsiteX151" fmla="*/ 517613 w 555851"/>
              <a:gd name="connsiteY151" fmla="*/ 118660 h 604677"/>
              <a:gd name="connsiteX152" fmla="*/ 504151 w 555851"/>
              <a:gd name="connsiteY152" fmla="*/ 118752 h 604677"/>
              <a:gd name="connsiteX153" fmla="*/ 491989 w 555851"/>
              <a:gd name="connsiteY153" fmla="*/ 148417 h 604677"/>
              <a:gd name="connsiteX154" fmla="*/ 501645 w 555851"/>
              <a:gd name="connsiteY154" fmla="*/ 157966 h 604677"/>
              <a:gd name="connsiteX155" fmla="*/ 501830 w 555851"/>
              <a:gd name="connsiteY155" fmla="*/ 170295 h 604677"/>
              <a:gd name="connsiteX156" fmla="*/ 491432 w 555851"/>
              <a:gd name="connsiteY156" fmla="*/ 180863 h 604677"/>
              <a:gd name="connsiteX157" fmla="*/ 478992 w 555851"/>
              <a:gd name="connsiteY157" fmla="*/ 180956 h 604677"/>
              <a:gd name="connsiteX158" fmla="*/ 469337 w 555851"/>
              <a:gd name="connsiteY158" fmla="*/ 171408 h 604677"/>
              <a:gd name="connsiteX159" fmla="*/ 439815 w 555851"/>
              <a:gd name="connsiteY159" fmla="*/ 183923 h 604677"/>
              <a:gd name="connsiteX160" fmla="*/ 439908 w 555851"/>
              <a:gd name="connsiteY160" fmla="*/ 197364 h 604677"/>
              <a:gd name="connsiteX161" fmla="*/ 431274 w 555851"/>
              <a:gd name="connsiteY161" fmla="*/ 206171 h 604677"/>
              <a:gd name="connsiteX162" fmla="*/ 416884 w 555851"/>
              <a:gd name="connsiteY162" fmla="*/ 206078 h 604677"/>
              <a:gd name="connsiteX163" fmla="*/ 408064 w 555851"/>
              <a:gd name="connsiteY163" fmla="*/ 197364 h 604677"/>
              <a:gd name="connsiteX164" fmla="*/ 407972 w 555851"/>
              <a:gd name="connsiteY164" fmla="*/ 183923 h 604677"/>
              <a:gd name="connsiteX165" fmla="*/ 378264 w 555851"/>
              <a:gd name="connsiteY165" fmla="*/ 171779 h 604677"/>
              <a:gd name="connsiteX166" fmla="*/ 368701 w 555851"/>
              <a:gd name="connsiteY166" fmla="*/ 181420 h 604677"/>
              <a:gd name="connsiteX167" fmla="*/ 356354 w 555851"/>
              <a:gd name="connsiteY167" fmla="*/ 181605 h 604677"/>
              <a:gd name="connsiteX168" fmla="*/ 345863 w 555851"/>
              <a:gd name="connsiteY168" fmla="*/ 171222 h 604677"/>
              <a:gd name="connsiteX169" fmla="*/ 345678 w 555851"/>
              <a:gd name="connsiteY169" fmla="*/ 158800 h 604677"/>
              <a:gd name="connsiteX170" fmla="*/ 355240 w 555851"/>
              <a:gd name="connsiteY170" fmla="*/ 149159 h 604677"/>
              <a:gd name="connsiteX171" fmla="*/ 342707 w 555851"/>
              <a:gd name="connsiteY171" fmla="*/ 119679 h 604677"/>
              <a:gd name="connsiteX172" fmla="*/ 329245 w 555851"/>
              <a:gd name="connsiteY172" fmla="*/ 119772 h 604677"/>
              <a:gd name="connsiteX173" fmla="*/ 320426 w 555851"/>
              <a:gd name="connsiteY173" fmla="*/ 111151 h 604677"/>
              <a:gd name="connsiteX174" fmla="*/ 320333 w 555851"/>
              <a:gd name="connsiteY174" fmla="*/ 96411 h 604677"/>
              <a:gd name="connsiteX175" fmla="*/ 328967 w 555851"/>
              <a:gd name="connsiteY175" fmla="*/ 87604 h 604677"/>
              <a:gd name="connsiteX176" fmla="*/ 342521 w 555851"/>
              <a:gd name="connsiteY176" fmla="*/ 87512 h 604677"/>
              <a:gd name="connsiteX177" fmla="*/ 354590 w 555851"/>
              <a:gd name="connsiteY177" fmla="*/ 57847 h 604677"/>
              <a:gd name="connsiteX178" fmla="*/ 344935 w 555851"/>
              <a:gd name="connsiteY178" fmla="*/ 48299 h 604677"/>
              <a:gd name="connsiteX179" fmla="*/ 344842 w 555851"/>
              <a:gd name="connsiteY179" fmla="*/ 35969 h 604677"/>
              <a:gd name="connsiteX180" fmla="*/ 355240 w 555851"/>
              <a:gd name="connsiteY180" fmla="*/ 25494 h 604677"/>
              <a:gd name="connsiteX181" fmla="*/ 367587 w 555851"/>
              <a:gd name="connsiteY181" fmla="*/ 25308 h 604677"/>
              <a:gd name="connsiteX182" fmla="*/ 377242 w 555851"/>
              <a:gd name="connsiteY182" fmla="*/ 34857 h 604677"/>
              <a:gd name="connsiteX183" fmla="*/ 406857 w 555851"/>
              <a:gd name="connsiteY183" fmla="*/ 22342 h 604677"/>
              <a:gd name="connsiteX184" fmla="*/ 406765 w 555851"/>
              <a:gd name="connsiteY184" fmla="*/ 8900 h 604677"/>
              <a:gd name="connsiteX185" fmla="*/ 415399 w 555851"/>
              <a:gd name="connsiteY185" fmla="*/ 93 h 604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555851" h="604677">
                <a:moveTo>
                  <a:pt x="241655" y="289216"/>
                </a:moveTo>
                <a:lnTo>
                  <a:pt x="203045" y="327684"/>
                </a:lnTo>
                <a:lnTo>
                  <a:pt x="186895" y="311463"/>
                </a:lnTo>
                <a:lnTo>
                  <a:pt x="170003" y="328240"/>
                </a:lnTo>
                <a:lnTo>
                  <a:pt x="186245" y="344555"/>
                </a:lnTo>
                <a:lnTo>
                  <a:pt x="203045" y="361425"/>
                </a:lnTo>
                <a:lnTo>
                  <a:pt x="219937" y="344555"/>
                </a:lnTo>
                <a:lnTo>
                  <a:pt x="258547" y="305994"/>
                </a:lnTo>
                <a:close/>
                <a:moveTo>
                  <a:pt x="478047" y="253503"/>
                </a:moveTo>
                <a:cubicBezTo>
                  <a:pt x="463565" y="257304"/>
                  <a:pt x="454839" y="272228"/>
                  <a:pt x="458738" y="286875"/>
                </a:cubicBezTo>
                <a:cubicBezTo>
                  <a:pt x="462544" y="301336"/>
                  <a:pt x="477490" y="309957"/>
                  <a:pt x="492158" y="306157"/>
                </a:cubicBezTo>
                <a:cubicBezTo>
                  <a:pt x="506641" y="302263"/>
                  <a:pt x="515274" y="287338"/>
                  <a:pt x="511468" y="272785"/>
                </a:cubicBezTo>
                <a:cubicBezTo>
                  <a:pt x="507569" y="258323"/>
                  <a:pt x="492623" y="249610"/>
                  <a:pt x="478047" y="253503"/>
                </a:cubicBezTo>
                <a:close/>
                <a:moveTo>
                  <a:pt x="208031" y="252289"/>
                </a:moveTo>
                <a:cubicBezTo>
                  <a:pt x="217535" y="251455"/>
                  <a:pt x="227362" y="252463"/>
                  <a:pt x="237015" y="255568"/>
                </a:cubicBezTo>
                <a:cubicBezTo>
                  <a:pt x="275440" y="268082"/>
                  <a:pt x="296601" y="309331"/>
                  <a:pt x="284164" y="347892"/>
                </a:cubicBezTo>
                <a:cubicBezTo>
                  <a:pt x="271634" y="386360"/>
                  <a:pt x="230332" y="407494"/>
                  <a:pt x="191721" y="394980"/>
                </a:cubicBezTo>
                <a:cubicBezTo>
                  <a:pt x="153204" y="382559"/>
                  <a:pt x="132042" y="341218"/>
                  <a:pt x="144572" y="302657"/>
                </a:cubicBezTo>
                <a:cubicBezTo>
                  <a:pt x="153900" y="273875"/>
                  <a:pt x="179516" y="254792"/>
                  <a:pt x="208031" y="252289"/>
                </a:cubicBezTo>
                <a:close/>
                <a:moveTo>
                  <a:pt x="471456" y="209192"/>
                </a:moveTo>
                <a:cubicBezTo>
                  <a:pt x="474705" y="208358"/>
                  <a:pt x="478047" y="210305"/>
                  <a:pt x="478883" y="213549"/>
                </a:cubicBezTo>
                <a:lnTo>
                  <a:pt x="481390" y="222727"/>
                </a:lnTo>
                <a:cubicBezTo>
                  <a:pt x="489002" y="222170"/>
                  <a:pt x="496615" y="223283"/>
                  <a:pt x="503484" y="225693"/>
                </a:cubicBezTo>
                <a:lnTo>
                  <a:pt x="508219" y="217535"/>
                </a:lnTo>
                <a:cubicBezTo>
                  <a:pt x="509797" y="214569"/>
                  <a:pt x="513510" y="213549"/>
                  <a:pt x="516481" y="215311"/>
                </a:cubicBezTo>
                <a:lnTo>
                  <a:pt x="525393" y="220502"/>
                </a:lnTo>
                <a:cubicBezTo>
                  <a:pt x="528364" y="222078"/>
                  <a:pt x="529385" y="225786"/>
                  <a:pt x="527621" y="228752"/>
                </a:cubicBezTo>
                <a:lnTo>
                  <a:pt x="522980" y="236910"/>
                </a:lnTo>
                <a:cubicBezTo>
                  <a:pt x="528550" y="241730"/>
                  <a:pt x="533192" y="247756"/>
                  <a:pt x="536534" y="254615"/>
                </a:cubicBezTo>
                <a:lnTo>
                  <a:pt x="545631" y="252112"/>
                </a:lnTo>
                <a:cubicBezTo>
                  <a:pt x="548788" y="251278"/>
                  <a:pt x="552130" y="253225"/>
                  <a:pt x="553058" y="256469"/>
                </a:cubicBezTo>
                <a:lnTo>
                  <a:pt x="555658" y="266296"/>
                </a:lnTo>
                <a:cubicBezTo>
                  <a:pt x="556493" y="269540"/>
                  <a:pt x="554544" y="272877"/>
                  <a:pt x="551294" y="273712"/>
                </a:cubicBezTo>
                <a:lnTo>
                  <a:pt x="542289" y="276214"/>
                </a:lnTo>
                <a:cubicBezTo>
                  <a:pt x="542754" y="283909"/>
                  <a:pt x="541640" y="291417"/>
                  <a:pt x="539319" y="298370"/>
                </a:cubicBezTo>
                <a:lnTo>
                  <a:pt x="547488" y="303005"/>
                </a:lnTo>
                <a:cubicBezTo>
                  <a:pt x="550459" y="304673"/>
                  <a:pt x="551387" y="308381"/>
                  <a:pt x="549716" y="311348"/>
                </a:cubicBezTo>
                <a:lnTo>
                  <a:pt x="544517" y="320247"/>
                </a:lnTo>
                <a:cubicBezTo>
                  <a:pt x="542846" y="323213"/>
                  <a:pt x="539133" y="324140"/>
                  <a:pt x="536162" y="322472"/>
                </a:cubicBezTo>
                <a:lnTo>
                  <a:pt x="527993" y="317744"/>
                </a:lnTo>
                <a:cubicBezTo>
                  <a:pt x="523165" y="323306"/>
                  <a:pt x="517131" y="328034"/>
                  <a:pt x="510354" y="331371"/>
                </a:cubicBezTo>
                <a:lnTo>
                  <a:pt x="512768" y="340456"/>
                </a:lnTo>
                <a:cubicBezTo>
                  <a:pt x="513696" y="343700"/>
                  <a:pt x="511654" y="347037"/>
                  <a:pt x="508497" y="347872"/>
                </a:cubicBezTo>
                <a:lnTo>
                  <a:pt x="498564" y="350467"/>
                </a:lnTo>
                <a:cubicBezTo>
                  <a:pt x="495315" y="351394"/>
                  <a:pt x="491973" y="349355"/>
                  <a:pt x="491137" y="346203"/>
                </a:cubicBezTo>
                <a:lnTo>
                  <a:pt x="488631" y="337026"/>
                </a:lnTo>
                <a:cubicBezTo>
                  <a:pt x="481018" y="337489"/>
                  <a:pt x="473406" y="336377"/>
                  <a:pt x="466536" y="334059"/>
                </a:cubicBezTo>
                <a:lnTo>
                  <a:pt x="461801" y="342217"/>
                </a:lnTo>
                <a:cubicBezTo>
                  <a:pt x="460223" y="345183"/>
                  <a:pt x="456510" y="346203"/>
                  <a:pt x="453539" y="344442"/>
                </a:cubicBezTo>
                <a:lnTo>
                  <a:pt x="444627" y="339250"/>
                </a:lnTo>
                <a:cubicBezTo>
                  <a:pt x="441656" y="337675"/>
                  <a:pt x="440635" y="333967"/>
                  <a:pt x="442399" y="331000"/>
                </a:cubicBezTo>
                <a:lnTo>
                  <a:pt x="447041" y="322843"/>
                </a:lnTo>
                <a:cubicBezTo>
                  <a:pt x="441470" y="318022"/>
                  <a:pt x="436829" y="311904"/>
                  <a:pt x="433487" y="305137"/>
                </a:cubicBezTo>
                <a:lnTo>
                  <a:pt x="424389" y="307640"/>
                </a:lnTo>
                <a:cubicBezTo>
                  <a:pt x="421232" y="308474"/>
                  <a:pt x="417890" y="306527"/>
                  <a:pt x="416962" y="303283"/>
                </a:cubicBezTo>
                <a:lnTo>
                  <a:pt x="414363" y="293364"/>
                </a:lnTo>
                <a:cubicBezTo>
                  <a:pt x="413527" y="290212"/>
                  <a:pt x="415477" y="286875"/>
                  <a:pt x="418726" y="285948"/>
                </a:cubicBezTo>
                <a:lnTo>
                  <a:pt x="427731" y="283538"/>
                </a:lnTo>
                <a:cubicBezTo>
                  <a:pt x="427267" y="275844"/>
                  <a:pt x="428381" y="268335"/>
                  <a:pt x="430702" y="261382"/>
                </a:cubicBezTo>
                <a:lnTo>
                  <a:pt x="422532" y="256655"/>
                </a:lnTo>
                <a:cubicBezTo>
                  <a:pt x="419561" y="255079"/>
                  <a:pt x="418633" y="251371"/>
                  <a:pt x="420304" y="248404"/>
                </a:cubicBezTo>
                <a:lnTo>
                  <a:pt x="425503" y="239505"/>
                </a:lnTo>
                <a:cubicBezTo>
                  <a:pt x="427174" y="236539"/>
                  <a:pt x="430887" y="235519"/>
                  <a:pt x="433858" y="237281"/>
                </a:cubicBezTo>
                <a:lnTo>
                  <a:pt x="442027" y="242008"/>
                </a:lnTo>
                <a:cubicBezTo>
                  <a:pt x="446855" y="236446"/>
                  <a:pt x="452889" y="231719"/>
                  <a:pt x="459666" y="228381"/>
                </a:cubicBezTo>
                <a:lnTo>
                  <a:pt x="457252" y="219204"/>
                </a:lnTo>
                <a:cubicBezTo>
                  <a:pt x="456324" y="216052"/>
                  <a:pt x="458366" y="212715"/>
                  <a:pt x="461523" y="211788"/>
                </a:cubicBezTo>
                <a:close/>
                <a:moveTo>
                  <a:pt x="244452" y="193244"/>
                </a:moveTo>
                <a:cubicBezTo>
                  <a:pt x="239717" y="191761"/>
                  <a:pt x="234610" y="194264"/>
                  <a:pt x="233125" y="198992"/>
                </a:cubicBezTo>
                <a:lnTo>
                  <a:pt x="226997" y="218090"/>
                </a:lnTo>
                <a:cubicBezTo>
                  <a:pt x="212605" y="216421"/>
                  <a:pt x="198214" y="217626"/>
                  <a:pt x="184844" y="221427"/>
                </a:cubicBezTo>
                <a:lnTo>
                  <a:pt x="175745" y="203535"/>
                </a:lnTo>
                <a:cubicBezTo>
                  <a:pt x="173517" y="199177"/>
                  <a:pt x="168039" y="197509"/>
                  <a:pt x="163675" y="199734"/>
                </a:cubicBezTo>
                <a:lnTo>
                  <a:pt x="142041" y="210673"/>
                </a:lnTo>
                <a:cubicBezTo>
                  <a:pt x="137677" y="212898"/>
                  <a:pt x="136006" y="218368"/>
                  <a:pt x="138235" y="222725"/>
                </a:cubicBezTo>
                <a:lnTo>
                  <a:pt x="147334" y="240618"/>
                </a:lnTo>
                <a:cubicBezTo>
                  <a:pt x="136470" y="249147"/>
                  <a:pt x="127093" y="259994"/>
                  <a:pt x="120036" y="272602"/>
                </a:cubicBezTo>
                <a:lnTo>
                  <a:pt x="100817" y="266483"/>
                </a:lnTo>
                <a:cubicBezTo>
                  <a:pt x="96082" y="265000"/>
                  <a:pt x="91068" y="267410"/>
                  <a:pt x="89582" y="272139"/>
                </a:cubicBezTo>
                <a:lnTo>
                  <a:pt x="82155" y="295130"/>
                </a:lnTo>
                <a:cubicBezTo>
                  <a:pt x="80669" y="299858"/>
                  <a:pt x="83083" y="304865"/>
                  <a:pt x="87818" y="306348"/>
                </a:cubicBezTo>
                <a:lnTo>
                  <a:pt x="107038" y="312559"/>
                </a:lnTo>
                <a:cubicBezTo>
                  <a:pt x="105274" y="326929"/>
                  <a:pt x="106481" y="341113"/>
                  <a:pt x="110380" y="354556"/>
                </a:cubicBezTo>
                <a:lnTo>
                  <a:pt x="92368" y="363734"/>
                </a:lnTo>
                <a:cubicBezTo>
                  <a:pt x="88097" y="365959"/>
                  <a:pt x="86333" y="371429"/>
                  <a:pt x="88561" y="375693"/>
                </a:cubicBezTo>
                <a:lnTo>
                  <a:pt x="99610" y="397387"/>
                </a:lnTo>
                <a:cubicBezTo>
                  <a:pt x="101838" y="401652"/>
                  <a:pt x="107223" y="403413"/>
                  <a:pt x="111587" y="401188"/>
                </a:cubicBezTo>
                <a:lnTo>
                  <a:pt x="129507" y="392010"/>
                </a:lnTo>
                <a:cubicBezTo>
                  <a:pt x="138235" y="402950"/>
                  <a:pt x="149005" y="412313"/>
                  <a:pt x="161632" y="419359"/>
                </a:cubicBezTo>
                <a:lnTo>
                  <a:pt x="155411" y="438549"/>
                </a:lnTo>
                <a:cubicBezTo>
                  <a:pt x="153833" y="443185"/>
                  <a:pt x="156433" y="448284"/>
                  <a:pt x="161075" y="449767"/>
                </a:cubicBezTo>
                <a:lnTo>
                  <a:pt x="184101" y="457184"/>
                </a:lnTo>
                <a:cubicBezTo>
                  <a:pt x="188836" y="458667"/>
                  <a:pt x="193943" y="456164"/>
                  <a:pt x="195429" y="451529"/>
                </a:cubicBezTo>
                <a:lnTo>
                  <a:pt x="201557" y="432338"/>
                </a:lnTo>
                <a:cubicBezTo>
                  <a:pt x="215948" y="434100"/>
                  <a:pt x="230339" y="432802"/>
                  <a:pt x="243709" y="429001"/>
                </a:cubicBezTo>
                <a:lnTo>
                  <a:pt x="252808" y="446893"/>
                </a:lnTo>
                <a:cubicBezTo>
                  <a:pt x="255037" y="451250"/>
                  <a:pt x="260515" y="453012"/>
                  <a:pt x="264879" y="450787"/>
                </a:cubicBezTo>
                <a:lnTo>
                  <a:pt x="286512" y="439755"/>
                </a:lnTo>
                <a:cubicBezTo>
                  <a:pt x="290876" y="437530"/>
                  <a:pt x="292547" y="432060"/>
                  <a:pt x="290319" y="427795"/>
                </a:cubicBezTo>
                <a:lnTo>
                  <a:pt x="281220" y="409810"/>
                </a:lnTo>
                <a:cubicBezTo>
                  <a:pt x="292083" y="401188"/>
                  <a:pt x="301461" y="390434"/>
                  <a:pt x="308517" y="377826"/>
                </a:cubicBezTo>
                <a:lnTo>
                  <a:pt x="327736" y="384037"/>
                </a:lnTo>
                <a:cubicBezTo>
                  <a:pt x="332472" y="385520"/>
                  <a:pt x="337485" y="383017"/>
                  <a:pt x="338971" y="378289"/>
                </a:cubicBezTo>
                <a:lnTo>
                  <a:pt x="346399" y="355298"/>
                </a:lnTo>
                <a:cubicBezTo>
                  <a:pt x="347884" y="350662"/>
                  <a:pt x="345470" y="345656"/>
                  <a:pt x="340735" y="344080"/>
                </a:cubicBezTo>
                <a:lnTo>
                  <a:pt x="321516" y="337869"/>
                </a:lnTo>
                <a:cubicBezTo>
                  <a:pt x="323280" y="323592"/>
                  <a:pt x="322073" y="309222"/>
                  <a:pt x="318173" y="295872"/>
                </a:cubicBezTo>
                <a:lnTo>
                  <a:pt x="336185" y="286694"/>
                </a:lnTo>
                <a:cubicBezTo>
                  <a:pt x="340456" y="284469"/>
                  <a:pt x="342221" y="279092"/>
                  <a:pt x="339992" y="274734"/>
                </a:cubicBezTo>
                <a:lnTo>
                  <a:pt x="328943" y="253133"/>
                </a:lnTo>
                <a:cubicBezTo>
                  <a:pt x="326715" y="248776"/>
                  <a:pt x="321330" y="247015"/>
                  <a:pt x="316966" y="249240"/>
                </a:cubicBezTo>
                <a:lnTo>
                  <a:pt x="299046" y="258418"/>
                </a:lnTo>
                <a:cubicBezTo>
                  <a:pt x="290319" y="247571"/>
                  <a:pt x="279548" y="238115"/>
                  <a:pt x="266921" y="231069"/>
                </a:cubicBezTo>
                <a:lnTo>
                  <a:pt x="273142" y="211971"/>
                </a:lnTo>
                <a:cubicBezTo>
                  <a:pt x="274628" y="207243"/>
                  <a:pt x="272121" y="202144"/>
                  <a:pt x="267478" y="200661"/>
                </a:cubicBezTo>
                <a:close/>
                <a:moveTo>
                  <a:pt x="226625" y="150413"/>
                </a:moveTo>
                <a:cubicBezTo>
                  <a:pt x="315573" y="156717"/>
                  <a:pt x="386880" y="231254"/>
                  <a:pt x="389387" y="320439"/>
                </a:cubicBezTo>
                <a:cubicBezTo>
                  <a:pt x="390594" y="366237"/>
                  <a:pt x="374160" y="408141"/>
                  <a:pt x="346584" y="440033"/>
                </a:cubicBezTo>
                <a:lnTo>
                  <a:pt x="346584" y="518835"/>
                </a:lnTo>
                <a:cubicBezTo>
                  <a:pt x="346584" y="526251"/>
                  <a:pt x="341849" y="532926"/>
                  <a:pt x="334793" y="535337"/>
                </a:cubicBezTo>
                <a:lnTo>
                  <a:pt x="132664" y="604033"/>
                </a:lnTo>
                <a:cubicBezTo>
                  <a:pt x="124957" y="606629"/>
                  <a:pt x="117158" y="601067"/>
                  <a:pt x="117158" y="593001"/>
                </a:cubicBezTo>
                <a:lnTo>
                  <a:pt x="117158" y="550726"/>
                </a:lnTo>
                <a:lnTo>
                  <a:pt x="69156" y="550726"/>
                </a:lnTo>
                <a:cubicBezTo>
                  <a:pt x="52165" y="550726"/>
                  <a:pt x="38331" y="537005"/>
                  <a:pt x="38331" y="519947"/>
                </a:cubicBezTo>
                <a:lnTo>
                  <a:pt x="38331" y="435768"/>
                </a:lnTo>
                <a:lnTo>
                  <a:pt x="15304" y="435768"/>
                </a:lnTo>
                <a:cubicBezTo>
                  <a:pt x="3141" y="435768"/>
                  <a:pt x="-4008" y="422604"/>
                  <a:pt x="2399" y="412406"/>
                </a:cubicBezTo>
                <a:cubicBezTo>
                  <a:pt x="8991" y="402208"/>
                  <a:pt x="16976" y="387745"/>
                  <a:pt x="24775" y="372912"/>
                </a:cubicBezTo>
                <a:cubicBezTo>
                  <a:pt x="32203" y="358821"/>
                  <a:pt x="38145" y="334160"/>
                  <a:pt x="38145" y="318214"/>
                </a:cubicBezTo>
                <a:lnTo>
                  <a:pt x="38702" y="313394"/>
                </a:lnTo>
                <a:cubicBezTo>
                  <a:pt x="45016" y="217997"/>
                  <a:pt x="127836" y="143367"/>
                  <a:pt x="226625" y="150413"/>
                </a:cubicBezTo>
                <a:close/>
                <a:moveTo>
                  <a:pt x="423046" y="63873"/>
                </a:moveTo>
                <a:cubicBezTo>
                  <a:pt x="412985" y="63919"/>
                  <a:pt x="402958" y="67813"/>
                  <a:pt x="395346" y="75553"/>
                </a:cubicBezTo>
                <a:cubicBezTo>
                  <a:pt x="380027" y="90942"/>
                  <a:pt x="380120" y="115786"/>
                  <a:pt x="395624" y="130989"/>
                </a:cubicBezTo>
                <a:cubicBezTo>
                  <a:pt x="411035" y="146193"/>
                  <a:pt x="435916" y="146100"/>
                  <a:pt x="451141" y="130804"/>
                </a:cubicBezTo>
                <a:cubicBezTo>
                  <a:pt x="466552" y="115322"/>
                  <a:pt x="466366" y="90478"/>
                  <a:pt x="450955" y="75275"/>
                </a:cubicBezTo>
                <a:cubicBezTo>
                  <a:pt x="443203" y="67627"/>
                  <a:pt x="433107" y="63826"/>
                  <a:pt x="423046" y="63873"/>
                </a:cubicBezTo>
                <a:close/>
                <a:moveTo>
                  <a:pt x="430160" y="1"/>
                </a:moveTo>
                <a:cubicBezTo>
                  <a:pt x="434987" y="-92"/>
                  <a:pt x="438886" y="3801"/>
                  <a:pt x="438886" y="8622"/>
                </a:cubicBezTo>
                <a:lnTo>
                  <a:pt x="438701" y="22342"/>
                </a:lnTo>
                <a:cubicBezTo>
                  <a:pt x="449099" y="24381"/>
                  <a:pt x="459218" y="28460"/>
                  <a:pt x="468409" y="34486"/>
                </a:cubicBezTo>
                <a:lnTo>
                  <a:pt x="477878" y="24845"/>
                </a:lnTo>
                <a:cubicBezTo>
                  <a:pt x="481220" y="21415"/>
                  <a:pt x="486791" y="21229"/>
                  <a:pt x="490318" y="24752"/>
                </a:cubicBezTo>
                <a:lnTo>
                  <a:pt x="500809" y="35135"/>
                </a:lnTo>
                <a:cubicBezTo>
                  <a:pt x="504244" y="38472"/>
                  <a:pt x="504430" y="44034"/>
                  <a:pt x="500902" y="47464"/>
                </a:cubicBezTo>
                <a:lnTo>
                  <a:pt x="491432" y="57105"/>
                </a:lnTo>
                <a:cubicBezTo>
                  <a:pt x="497560" y="66097"/>
                  <a:pt x="501830" y="76295"/>
                  <a:pt x="503873" y="86677"/>
                </a:cubicBezTo>
                <a:lnTo>
                  <a:pt x="517427" y="86492"/>
                </a:lnTo>
                <a:cubicBezTo>
                  <a:pt x="522254" y="86399"/>
                  <a:pt x="526154" y="90385"/>
                  <a:pt x="526154" y="95206"/>
                </a:cubicBezTo>
                <a:lnTo>
                  <a:pt x="526339" y="109853"/>
                </a:lnTo>
                <a:cubicBezTo>
                  <a:pt x="526432" y="114674"/>
                  <a:pt x="522440" y="118660"/>
                  <a:pt x="517613" y="118660"/>
                </a:cubicBezTo>
                <a:lnTo>
                  <a:pt x="504151" y="118752"/>
                </a:lnTo>
                <a:cubicBezTo>
                  <a:pt x="502202" y="129135"/>
                  <a:pt x="498117" y="139332"/>
                  <a:pt x="491989" y="148417"/>
                </a:cubicBezTo>
                <a:lnTo>
                  <a:pt x="501645" y="157966"/>
                </a:lnTo>
                <a:cubicBezTo>
                  <a:pt x="505172" y="161303"/>
                  <a:pt x="505265" y="166865"/>
                  <a:pt x="501830" y="170295"/>
                </a:cubicBezTo>
                <a:lnTo>
                  <a:pt x="491432" y="180863"/>
                </a:lnTo>
                <a:cubicBezTo>
                  <a:pt x="488090" y="184293"/>
                  <a:pt x="482520" y="184386"/>
                  <a:pt x="478992" y="180956"/>
                </a:cubicBezTo>
                <a:lnTo>
                  <a:pt x="469337" y="171408"/>
                </a:lnTo>
                <a:cubicBezTo>
                  <a:pt x="460332" y="177619"/>
                  <a:pt x="450213" y="181790"/>
                  <a:pt x="439815" y="183923"/>
                </a:cubicBezTo>
                <a:lnTo>
                  <a:pt x="439908" y="197364"/>
                </a:lnTo>
                <a:cubicBezTo>
                  <a:pt x="440000" y="202185"/>
                  <a:pt x="436101" y="206171"/>
                  <a:pt x="431274" y="206171"/>
                </a:cubicBezTo>
                <a:lnTo>
                  <a:pt x="416884" y="206078"/>
                </a:lnTo>
                <a:cubicBezTo>
                  <a:pt x="412056" y="206171"/>
                  <a:pt x="408064" y="202185"/>
                  <a:pt x="408064" y="197364"/>
                </a:cubicBezTo>
                <a:lnTo>
                  <a:pt x="407972" y="183923"/>
                </a:lnTo>
                <a:cubicBezTo>
                  <a:pt x="397574" y="181976"/>
                  <a:pt x="387454" y="177897"/>
                  <a:pt x="378264" y="171779"/>
                </a:cubicBezTo>
                <a:lnTo>
                  <a:pt x="368701" y="181420"/>
                </a:lnTo>
                <a:cubicBezTo>
                  <a:pt x="365359" y="184942"/>
                  <a:pt x="359789" y="185035"/>
                  <a:pt x="356354" y="181605"/>
                </a:cubicBezTo>
                <a:lnTo>
                  <a:pt x="345863" y="171222"/>
                </a:lnTo>
                <a:cubicBezTo>
                  <a:pt x="342335" y="167885"/>
                  <a:pt x="342243" y="162323"/>
                  <a:pt x="345678" y="158800"/>
                </a:cubicBezTo>
                <a:lnTo>
                  <a:pt x="355240" y="149159"/>
                </a:lnTo>
                <a:cubicBezTo>
                  <a:pt x="349020" y="140167"/>
                  <a:pt x="344842" y="130062"/>
                  <a:pt x="342707" y="119679"/>
                </a:cubicBezTo>
                <a:lnTo>
                  <a:pt x="329245" y="119772"/>
                </a:lnTo>
                <a:cubicBezTo>
                  <a:pt x="324418" y="119865"/>
                  <a:pt x="320426" y="115971"/>
                  <a:pt x="320426" y="111151"/>
                </a:cubicBezTo>
                <a:lnTo>
                  <a:pt x="320333" y="96411"/>
                </a:lnTo>
                <a:cubicBezTo>
                  <a:pt x="320240" y="91591"/>
                  <a:pt x="324139" y="87604"/>
                  <a:pt x="328967" y="87604"/>
                </a:cubicBezTo>
                <a:lnTo>
                  <a:pt x="342521" y="87512"/>
                </a:lnTo>
                <a:cubicBezTo>
                  <a:pt x="344471" y="77129"/>
                  <a:pt x="348556" y="67024"/>
                  <a:pt x="354590" y="57847"/>
                </a:cubicBezTo>
                <a:lnTo>
                  <a:pt x="344935" y="48299"/>
                </a:lnTo>
                <a:cubicBezTo>
                  <a:pt x="341500" y="44961"/>
                  <a:pt x="341407" y="39399"/>
                  <a:pt x="344842" y="35969"/>
                </a:cubicBezTo>
                <a:lnTo>
                  <a:pt x="355240" y="25494"/>
                </a:lnTo>
                <a:cubicBezTo>
                  <a:pt x="358582" y="21971"/>
                  <a:pt x="364152" y="21878"/>
                  <a:pt x="367587" y="25308"/>
                </a:cubicBezTo>
                <a:lnTo>
                  <a:pt x="377242" y="34857"/>
                </a:lnTo>
                <a:cubicBezTo>
                  <a:pt x="386340" y="28646"/>
                  <a:pt x="396460" y="24474"/>
                  <a:pt x="406857" y="22342"/>
                </a:cubicBezTo>
                <a:lnTo>
                  <a:pt x="406765" y="8900"/>
                </a:lnTo>
                <a:cubicBezTo>
                  <a:pt x="406579" y="4079"/>
                  <a:pt x="410571" y="93"/>
                  <a:pt x="415399" y="93"/>
                </a:cubicBezTo>
                <a:close/>
              </a:path>
            </a:pathLst>
          </a:custGeom>
          <a:solidFill>
            <a:schemeClr val="bg1"/>
          </a:solidFill>
          <a:ln>
            <a:noFill/>
          </a:ln>
        </p:spPr>
      </p:sp>
      <p:sp>
        <p:nvSpPr>
          <p:cNvPr id="37" name="3d-house_63950"/>
          <p:cNvSpPr>
            <a:spLocks noChangeAspect="1"/>
          </p:cNvSpPr>
          <p:nvPr/>
        </p:nvSpPr>
        <p:spPr bwMode="auto">
          <a:xfrm>
            <a:off x="6032500" y="3073383"/>
            <a:ext cx="533400" cy="554848"/>
          </a:xfrm>
          <a:custGeom>
            <a:avLst/>
            <a:gdLst>
              <a:gd name="connsiteX0" fmla="*/ 148750 w 582862"/>
              <a:gd name="connsiteY0" fmla="*/ 432393 h 606298"/>
              <a:gd name="connsiteX1" fmla="*/ 146216 w 582862"/>
              <a:gd name="connsiteY1" fmla="*/ 433025 h 606298"/>
              <a:gd name="connsiteX2" fmla="*/ 145029 w 582862"/>
              <a:gd name="connsiteY2" fmla="*/ 435396 h 606298"/>
              <a:gd name="connsiteX3" fmla="*/ 145029 w 582862"/>
              <a:gd name="connsiteY3" fmla="*/ 497528 h 606298"/>
              <a:gd name="connsiteX4" fmla="*/ 147087 w 582862"/>
              <a:gd name="connsiteY4" fmla="*/ 500374 h 606298"/>
              <a:gd name="connsiteX5" fmla="*/ 180974 w 582862"/>
              <a:gd name="connsiteY5" fmla="*/ 512863 h 606298"/>
              <a:gd name="connsiteX6" fmla="*/ 182003 w 582862"/>
              <a:gd name="connsiteY6" fmla="*/ 513021 h 606298"/>
              <a:gd name="connsiteX7" fmla="*/ 183745 w 582862"/>
              <a:gd name="connsiteY7" fmla="*/ 512468 h 606298"/>
              <a:gd name="connsiteX8" fmla="*/ 185091 w 582862"/>
              <a:gd name="connsiteY8" fmla="*/ 509939 h 606298"/>
              <a:gd name="connsiteX9" fmla="*/ 185091 w 582862"/>
              <a:gd name="connsiteY9" fmla="*/ 442985 h 606298"/>
              <a:gd name="connsiteX10" fmla="*/ 182716 w 582862"/>
              <a:gd name="connsiteY10" fmla="*/ 439981 h 606298"/>
              <a:gd name="connsiteX11" fmla="*/ 324416 w 582862"/>
              <a:gd name="connsiteY11" fmla="*/ 432371 h 606298"/>
              <a:gd name="connsiteX12" fmla="*/ 326871 w 582862"/>
              <a:gd name="connsiteY12" fmla="*/ 433004 h 606298"/>
              <a:gd name="connsiteX13" fmla="*/ 327979 w 582862"/>
              <a:gd name="connsiteY13" fmla="*/ 435376 h 606298"/>
              <a:gd name="connsiteX14" fmla="*/ 327979 w 582862"/>
              <a:gd name="connsiteY14" fmla="*/ 497998 h 606298"/>
              <a:gd name="connsiteX15" fmla="*/ 325683 w 582862"/>
              <a:gd name="connsiteY15" fmla="*/ 500924 h 606298"/>
              <a:gd name="connsiteX16" fmla="*/ 277939 w 582862"/>
              <a:gd name="connsiteY16" fmla="*/ 513496 h 606298"/>
              <a:gd name="connsiteX17" fmla="*/ 277147 w 582862"/>
              <a:gd name="connsiteY17" fmla="*/ 513575 h 606298"/>
              <a:gd name="connsiteX18" fmla="*/ 275326 w 582862"/>
              <a:gd name="connsiteY18" fmla="*/ 512943 h 606298"/>
              <a:gd name="connsiteX19" fmla="*/ 274138 w 582862"/>
              <a:gd name="connsiteY19" fmla="*/ 510491 h 606298"/>
              <a:gd name="connsiteX20" fmla="*/ 274138 w 582862"/>
              <a:gd name="connsiteY20" fmla="*/ 442966 h 606298"/>
              <a:gd name="connsiteX21" fmla="*/ 276672 w 582862"/>
              <a:gd name="connsiteY21" fmla="*/ 439962 h 606298"/>
              <a:gd name="connsiteX22" fmla="*/ 384340 w 582862"/>
              <a:gd name="connsiteY22" fmla="*/ 422845 h 606298"/>
              <a:gd name="connsiteX23" fmla="*/ 386791 w 582862"/>
              <a:gd name="connsiteY23" fmla="*/ 423557 h 606298"/>
              <a:gd name="connsiteX24" fmla="*/ 387819 w 582862"/>
              <a:gd name="connsiteY24" fmla="*/ 425850 h 606298"/>
              <a:gd name="connsiteX25" fmla="*/ 387819 w 582862"/>
              <a:gd name="connsiteY25" fmla="*/ 482306 h 606298"/>
              <a:gd name="connsiteX26" fmla="*/ 385526 w 582862"/>
              <a:gd name="connsiteY26" fmla="*/ 485232 h 606298"/>
              <a:gd name="connsiteX27" fmla="*/ 347097 w 582862"/>
              <a:gd name="connsiteY27" fmla="*/ 495353 h 606298"/>
              <a:gd name="connsiteX28" fmla="*/ 346306 w 582862"/>
              <a:gd name="connsiteY28" fmla="*/ 495511 h 606298"/>
              <a:gd name="connsiteX29" fmla="*/ 344408 w 582862"/>
              <a:gd name="connsiteY29" fmla="*/ 494879 h 606298"/>
              <a:gd name="connsiteX30" fmla="*/ 343222 w 582862"/>
              <a:gd name="connsiteY30" fmla="*/ 492427 h 606298"/>
              <a:gd name="connsiteX31" fmla="*/ 343222 w 582862"/>
              <a:gd name="connsiteY31" fmla="*/ 432017 h 606298"/>
              <a:gd name="connsiteX32" fmla="*/ 345832 w 582862"/>
              <a:gd name="connsiteY32" fmla="*/ 429013 h 606298"/>
              <a:gd name="connsiteX33" fmla="*/ 94040 w 582862"/>
              <a:gd name="connsiteY33" fmla="*/ 419903 h 606298"/>
              <a:gd name="connsiteX34" fmla="*/ 91507 w 582862"/>
              <a:gd name="connsiteY34" fmla="*/ 420535 h 606298"/>
              <a:gd name="connsiteX35" fmla="*/ 90398 w 582862"/>
              <a:gd name="connsiteY35" fmla="*/ 422907 h 606298"/>
              <a:gd name="connsiteX36" fmla="*/ 90398 w 582862"/>
              <a:gd name="connsiteY36" fmla="*/ 531993 h 606298"/>
              <a:gd name="connsiteX37" fmla="*/ 92061 w 582862"/>
              <a:gd name="connsiteY37" fmla="*/ 534760 h 606298"/>
              <a:gd name="connsiteX38" fmla="*/ 117397 w 582862"/>
              <a:gd name="connsiteY38" fmla="*/ 547724 h 606298"/>
              <a:gd name="connsiteX39" fmla="*/ 118822 w 582862"/>
              <a:gd name="connsiteY39" fmla="*/ 548040 h 606298"/>
              <a:gd name="connsiteX40" fmla="*/ 120405 w 582862"/>
              <a:gd name="connsiteY40" fmla="*/ 547565 h 606298"/>
              <a:gd name="connsiteX41" fmla="*/ 121831 w 582862"/>
              <a:gd name="connsiteY41" fmla="*/ 544957 h 606298"/>
              <a:gd name="connsiteX42" fmla="*/ 121831 w 582862"/>
              <a:gd name="connsiteY42" fmla="*/ 428519 h 606298"/>
              <a:gd name="connsiteX43" fmla="*/ 119455 w 582862"/>
              <a:gd name="connsiteY43" fmla="*/ 425594 h 606298"/>
              <a:gd name="connsiteX44" fmla="*/ 433522 w 582862"/>
              <a:gd name="connsiteY44" fmla="*/ 415012 h 606298"/>
              <a:gd name="connsiteX45" fmla="*/ 435975 w 582862"/>
              <a:gd name="connsiteY45" fmla="*/ 415644 h 606298"/>
              <a:gd name="connsiteX46" fmla="*/ 437003 w 582862"/>
              <a:gd name="connsiteY46" fmla="*/ 418015 h 606298"/>
              <a:gd name="connsiteX47" fmla="*/ 437003 w 582862"/>
              <a:gd name="connsiteY47" fmla="*/ 469382 h 606298"/>
              <a:gd name="connsiteX48" fmla="*/ 434709 w 582862"/>
              <a:gd name="connsiteY48" fmla="*/ 472306 h 606298"/>
              <a:gd name="connsiteX49" fmla="*/ 403058 w 582862"/>
              <a:gd name="connsiteY49" fmla="*/ 480683 h 606298"/>
              <a:gd name="connsiteX50" fmla="*/ 402266 w 582862"/>
              <a:gd name="connsiteY50" fmla="*/ 480762 h 606298"/>
              <a:gd name="connsiteX51" fmla="*/ 400367 w 582862"/>
              <a:gd name="connsiteY51" fmla="*/ 480130 h 606298"/>
              <a:gd name="connsiteX52" fmla="*/ 399180 w 582862"/>
              <a:gd name="connsiteY52" fmla="*/ 477680 h 606298"/>
              <a:gd name="connsiteX53" fmla="*/ 399180 w 582862"/>
              <a:gd name="connsiteY53" fmla="*/ 423073 h 606298"/>
              <a:gd name="connsiteX54" fmla="*/ 401791 w 582862"/>
              <a:gd name="connsiteY54" fmla="*/ 420070 h 606298"/>
              <a:gd name="connsiteX55" fmla="*/ 51207 w 582862"/>
              <a:gd name="connsiteY55" fmla="*/ 410338 h 606298"/>
              <a:gd name="connsiteX56" fmla="*/ 48674 w 582862"/>
              <a:gd name="connsiteY56" fmla="*/ 410971 h 606298"/>
              <a:gd name="connsiteX57" fmla="*/ 47486 w 582862"/>
              <a:gd name="connsiteY57" fmla="*/ 413342 h 606298"/>
              <a:gd name="connsiteX58" fmla="*/ 47486 w 582862"/>
              <a:gd name="connsiteY58" fmla="*/ 461719 h 606298"/>
              <a:gd name="connsiteX59" fmla="*/ 49545 w 582862"/>
              <a:gd name="connsiteY59" fmla="*/ 464565 h 606298"/>
              <a:gd name="connsiteX60" fmla="*/ 69576 w 582862"/>
              <a:gd name="connsiteY60" fmla="*/ 471917 h 606298"/>
              <a:gd name="connsiteX61" fmla="*/ 70605 w 582862"/>
              <a:gd name="connsiteY61" fmla="*/ 472154 h 606298"/>
              <a:gd name="connsiteX62" fmla="*/ 72347 w 582862"/>
              <a:gd name="connsiteY62" fmla="*/ 471600 h 606298"/>
              <a:gd name="connsiteX63" fmla="*/ 73614 w 582862"/>
              <a:gd name="connsiteY63" fmla="*/ 469071 h 606298"/>
              <a:gd name="connsiteX64" fmla="*/ 73614 w 582862"/>
              <a:gd name="connsiteY64" fmla="*/ 417769 h 606298"/>
              <a:gd name="connsiteX65" fmla="*/ 71238 w 582862"/>
              <a:gd name="connsiteY65" fmla="*/ 414844 h 606298"/>
              <a:gd name="connsiteX66" fmla="*/ 519998 w 582862"/>
              <a:gd name="connsiteY66" fmla="*/ 379905 h 606298"/>
              <a:gd name="connsiteX67" fmla="*/ 486982 w 582862"/>
              <a:gd name="connsiteY67" fmla="*/ 383462 h 606298"/>
              <a:gd name="connsiteX68" fmla="*/ 484211 w 582862"/>
              <a:gd name="connsiteY68" fmla="*/ 386545 h 606298"/>
              <a:gd name="connsiteX69" fmla="*/ 484211 w 582862"/>
              <a:gd name="connsiteY69" fmla="*/ 455395 h 606298"/>
              <a:gd name="connsiteX70" fmla="*/ 485399 w 582862"/>
              <a:gd name="connsiteY70" fmla="*/ 457846 h 606298"/>
              <a:gd name="connsiteX71" fmla="*/ 487299 w 582862"/>
              <a:gd name="connsiteY71" fmla="*/ 458478 h 606298"/>
              <a:gd name="connsiteX72" fmla="*/ 488091 w 582862"/>
              <a:gd name="connsiteY72" fmla="*/ 458320 h 606298"/>
              <a:gd name="connsiteX73" fmla="*/ 521106 w 582862"/>
              <a:gd name="connsiteY73" fmla="*/ 449704 h 606298"/>
              <a:gd name="connsiteX74" fmla="*/ 523402 w 582862"/>
              <a:gd name="connsiteY74" fmla="*/ 446700 h 606298"/>
              <a:gd name="connsiteX75" fmla="*/ 523402 w 582862"/>
              <a:gd name="connsiteY75" fmla="*/ 382988 h 606298"/>
              <a:gd name="connsiteX76" fmla="*/ 522373 w 582862"/>
              <a:gd name="connsiteY76" fmla="*/ 380695 h 606298"/>
              <a:gd name="connsiteX77" fmla="*/ 519998 w 582862"/>
              <a:gd name="connsiteY77" fmla="*/ 379905 h 606298"/>
              <a:gd name="connsiteX78" fmla="*/ 565444 w 582862"/>
              <a:gd name="connsiteY78" fmla="*/ 375478 h 606298"/>
              <a:gd name="connsiteX79" fmla="*/ 539475 w 582862"/>
              <a:gd name="connsiteY79" fmla="*/ 378324 h 606298"/>
              <a:gd name="connsiteX80" fmla="*/ 536783 w 582862"/>
              <a:gd name="connsiteY80" fmla="*/ 381407 h 606298"/>
              <a:gd name="connsiteX81" fmla="*/ 536783 w 582862"/>
              <a:gd name="connsiteY81" fmla="*/ 441641 h 606298"/>
              <a:gd name="connsiteX82" fmla="*/ 537970 w 582862"/>
              <a:gd name="connsiteY82" fmla="*/ 444092 h 606298"/>
              <a:gd name="connsiteX83" fmla="*/ 539791 w 582862"/>
              <a:gd name="connsiteY83" fmla="*/ 444724 h 606298"/>
              <a:gd name="connsiteX84" fmla="*/ 540583 w 582862"/>
              <a:gd name="connsiteY84" fmla="*/ 444566 h 606298"/>
              <a:gd name="connsiteX85" fmla="*/ 566552 w 582862"/>
              <a:gd name="connsiteY85" fmla="*/ 437768 h 606298"/>
              <a:gd name="connsiteX86" fmla="*/ 568848 w 582862"/>
              <a:gd name="connsiteY86" fmla="*/ 434843 h 606298"/>
              <a:gd name="connsiteX87" fmla="*/ 568848 w 582862"/>
              <a:gd name="connsiteY87" fmla="*/ 378561 h 606298"/>
              <a:gd name="connsiteX88" fmla="*/ 567819 w 582862"/>
              <a:gd name="connsiteY88" fmla="*/ 376268 h 606298"/>
              <a:gd name="connsiteX89" fmla="*/ 565444 w 582862"/>
              <a:gd name="connsiteY89" fmla="*/ 375478 h 606298"/>
              <a:gd name="connsiteX90" fmla="*/ 324891 w 582862"/>
              <a:gd name="connsiteY90" fmla="*/ 338432 h 606298"/>
              <a:gd name="connsiteX91" fmla="*/ 327108 w 582862"/>
              <a:gd name="connsiteY91" fmla="*/ 339301 h 606298"/>
              <a:gd name="connsiteX92" fmla="*/ 327979 w 582862"/>
              <a:gd name="connsiteY92" fmla="*/ 341514 h 606298"/>
              <a:gd name="connsiteX93" fmla="*/ 327979 w 582862"/>
              <a:gd name="connsiteY93" fmla="*/ 404096 h 606298"/>
              <a:gd name="connsiteX94" fmla="*/ 325208 w 582862"/>
              <a:gd name="connsiteY94" fmla="*/ 407099 h 606298"/>
              <a:gd name="connsiteX95" fmla="*/ 277464 w 582862"/>
              <a:gd name="connsiteY95" fmla="*/ 412235 h 606298"/>
              <a:gd name="connsiteX96" fmla="*/ 277147 w 582862"/>
              <a:gd name="connsiteY96" fmla="*/ 412314 h 606298"/>
              <a:gd name="connsiteX97" fmla="*/ 275088 w 582862"/>
              <a:gd name="connsiteY97" fmla="*/ 411524 h 606298"/>
              <a:gd name="connsiteX98" fmla="*/ 274138 w 582862"/>
              <a:gd name="connsiteY98" fmla="*/ 409232 h 606298"/>
              <a:gd name="connsiteX99" fmla="*/ 274138 w 582862"/>
              <a:gd name="connsiteY99" fmla="*/ 341751 h 606298"/>
              <a:gd name="connsiteX100" fmla="*/ 277147 w 582862"/>
              <a:gd name="connsiteY100" fmla="*/ 338669 h 606298"/>
              <a:gd name="connsiteX101" fmla="*/ 148116 w 582862"/>
              <a:gd name="connsiteY101" fmla="*/ 338404 h 606298"/>
              <a:gd name="connsiteX102" fmla="*/ 145900 w 582862"/>
              <a:gd name="connsiteY102" fmla="*/ 339274 h 606298"/>
              <a:gd name="connsiteX103" fmla="*/ 145029 w 582862"/>
              <a:gd name="connsiteY103" fmla="*/ 341487 h 606298"/>
              <a:gd name="connsiteX104" fmla="*/ 145029 w 582862"/>
              <a:gd name="connsiteY104" fmla="*/ 403856 h 606298"/>
              <a:gd name="connsiteX105" fmla="*/ 147641 w 582862"/>
              <a:gd name="connsiteY105" fmla="*/ 406939 h 606298"/>
              <a:gd name="connsiteX106" fmla="*/ 181528 w 582862"/>
              <a:gd name="connsiteY106" fmla="*/ 411998 h 606298"/>
              <a:gd name="connsiteX107" fmla="*/ 182003 w 582862"/>
              <a:gd name="connsiteY107" fmla="*/ 412077 h 606298"/>
              <a:gd name="connsiteX108" fmla="*/ 183982 w 582862"/>
              <a:gd name="connsiteY108" fmla="*/ 411287 h 606298"/>
              <a:gd name="connsiteX109" fmla="*/ 185091 w 582862"/>
              <a:gd name="connsiteY109" fmla="*/ 408994 h 606298"/>
              <a:gd name="connsiteX110" fmla="*/ 185091 w 582862"/>
              <a:gd name="connsiteY110" fmla="*/ 341724 h 606298"/>
              <a:gd name="connsiteX111" fmla="*/ 182003 w 582862"/>
              <a:gd name="connsiteY111" fmla="*/ 338642 h 606298"/>
              <a:gd name="connsiteX112" fmla="*/ 384814 w 582862"/>
              <a:gd name="connsiteY112" fmla="*/ 338079 h 606298"/>
              <a:gd name="connsiteX113" fmla="*/ 386949 w 582862"/>
              <a:gd name="connsiteY113" fmla="*/ 338949 h 606298"/>
              <a:gd name="connsiteX114" fmla="*/ 387819 w 582862"/>
              <a:gd name="connsiteY114" fmla="*/ 341164 h 606298"/>
              <a:gd name="connsiteX115" fmla="*/ 387819 w 582862"/>
              <a:gd name="connsiteY115" fmla="*/ 397637 h 606298"/>
              <a:gd name="connsiteX116" fmla="*/ 385131 w 582862"/>
              <a:gd name="connsiteY116" fmla="*/ 400642 h 606298"/>
              <a:gd name="connsiteX117" fmla="*/ 346622 w 582862"/>
              <a:gd name="connsiteY117" fmla="*/ 404834 h 606298"/>
              <a:gd name="connsiteX118" fmla="*/ 346306 w 582862"/>
              <a:gd name="connsiteY118" fmla="*/ 404834 h 606298"/>
              <a:gd name="connsiteX119" fmla="*/ 344250 w 582862"/>
              <a:gd name="connsiteY119" fmla="*/ 404043 h 606298"/>
              <a:gd name="connsiteX120" fmla="*/ 343222 w 582862"/>
              <a:gd name="connsiteY120" fmla="*/ 401829 h 606298"/>
              <a:gd name="connsiteX121" fmla="*/ 343222 w 582862"/>
              <a:gd name="connsiteY121" fmla="*/ 341322 h 606298"/>
              <a:gd name="connsiteX122" fmla="*/ 346306 w 582862"/>
              <a:gd name="connsiteY122" fmla="*/ 338316 h 606298"/>
              <a:gd name="connsiteX123" fmla="*/ 433917 w 582862"/>
              <a:gd name="connsiteY123" fmla="*/ 337867 h 606298"/>
              <a:gd name="connsiteX124" fmla="*/ 436133 w 582862"/>
              <a:gd name="connsiteY124" fmla="*/ 338737 h 606298"/>
              <a:gd name="connsiteX125" fmla="*/ 437003 w 582862"/>
              <a:gd name="connsiteY125" fmla="*/ 340872 h 606298"/>
              <a:gd name="connsiteX126" fmla="*/ 437003 w 582862"/>
              <a:gd name="connsiteY126" fmla="*/ 392352 h 606298"/>
              <a:gd name="connsiteX127" fmla="*/ 434313 w 582862"/>
              <a:gd name="connsiteY127" fmla="*/ 395357 h 606298"/>
              <a:gd name="connsiteX128" fmla="*/ 402583 w 582862"/>
              <a:gd name="connsiteY128" fmla="*/ 398757 h 606298"/>
              <a:gd name="connsiteX129" fmla="*/ 402266 w 582862"/>
              <a:gd name="connsiteY129" fmla="*/ 398836 h 606298"/>
              <a:gd name="connsiteX130" fmla="*/ 400209 w 582862"/>
              <a:gd name="connsiteY130" fmla="*/ 398045 h 606298"/>
              <a:gd name="connsiteX131" fmla="*/ 399180 w 582862"/>
              <a:gd name="connsiteY131" fmla="*/ 395752 h 606298"/>
              <a:gd name="connsiteX132" fmla="*/ 399180 w 582862"/>
              <a:gd name="connsiteY132" fmla="*/ 341109 h 606298"/>
              <a:gd name="connsiteX133" fmla="*/ 402266 w 582862"/>
              <a:gd name="connsiteY133" fmla="*/ 338025 h 606298"/>
              <a:gd name="connsiteX134" fmla="*/ 93170 w 582862"/>
              <a:gd name="connsiteY134" fmla="*/ 337772 h 606298"/>
              <a:gd name="connsiteX135" fmla="*/ 91032 w 582862"/>
              <a:gd name="connsiteY135" fmla="*/ 338642 h 606298"/>
              <a:gd name="connsiteX136" fmla="*/ 90082 w 582862"/>
              <a:gd name="connsiteY136" fmla="*/ 340776 h 606298"/>
              <a:gd name="connsiteX137" fmla="*/ 90082 w 582862"/>
              <a:gd name="connsiteY137" fmla="*/ 395556 h 606298"/>
              <a:gd name="connsiteX138" fmla="*/ 92695 w 582862"/>
              <a:gd name="connsiteY138" fmla="*/ 398560 h 606298"/>
              <a:gd name="connsiteX139" fmla="*/ 118347 w 582862"/>
              <a:gd name="connsiteY139" fmla="*/ 402433 h 606298"/>
              <a:gd name="connsiteX140" fmla="*/ 118743 w 582862"/>
              <a:gd name="connsiteY140" fmla="*/ 402512 h 606298"/>
              <a:gd name="connsiteX141" fmla="*/ 120801 w 582862"/>
              <a:gd name="connsiteY141" fmla="*/ 401722 h 606298"/>
              <a:gd name="connsiteX142" fmla="*/ 121831 w 582862"/>
              <a:gd name="connsiteY142" fmla="*/ 399430 h 606298"/>
              <a:gd name="connsiteX143" fmla="*/ 121831 w 582862"/>
              <a:gd name="connsiteY143" fmla="*/ 340934 h 606298"/>
              <a:gd name="connsiteX144" fmla="*/ 118822 w 582862"/>
              <a:gd name="connsiteY144" fmla="*/ 337930 h 606298"/>
              <a:gd name="connsiteX145" fmla="*/ 50574 w 582862"/>
              <a:gd name="connsiteY145" fmla="*/ 337377 h 606298"/>
              <a:gd name="connsiteX146" fmla="*/ 48436 w 582862"/>
              <a:gd name="connsiteY146" fmla="*/ 338325 h 606298"/>
              <a:gd name="connsiteX147" fmla="*/ 47565 w 582862"/>
              <a:gd name="connsiteY147" fmla="*/ 340460 h 606298"/>
              <a:gd name="connsiteX148" fmla="*/ 47565 w 582862"/>
              <a:gd name="connsiteY148" fmla="*/ 389153 h 606298"/>
              <a:gd name="connsiteX149" fmla="*/ 50099 w 582862"/>
              <a:gd name="connsiteY149" fmla="*/ 392157 h 606298"/>
              <a:gd name="connsiteX150" fmla="*/ 70288 w 582862"/>
              <a:gd name="connsiteY150" fmla="*/ 395161 h 606298"/>
              <a:gd name="connsiteX151" fmla="*/ 70763 w 582862"/>
              <a:gd name="connsiteY151" fmla="*/ 395240 h 606298"/>
              <a:gd name="connsiteX152" fmla="*/ 72743 w 582862"/>
              <a:gd name="connsiteY152" fmla="*/ 394449 h 606298"/>
              <a:gd name="connsiteX153" fmla="*/ 73772 w 582862"/>
              <a:gd name="connsiteY153" fmla="*/ 392157 h 606298"/>
              <a:gd name="connsiteX154" fmla="*/ 73772 w 582862"/>
              <a:gd name="connsiteY154" fmla="*/ 340618 h 606298"/>
              <a:gd name="connsiteX155" fmla="*/ 70763 w 582862"/>
              <a:gd name="connsiteY155" fmla="*/ 337535 h 606298"/>
              <a:gd name="connsiteX156" fmla="*/ 540266 w 582862"/>
              <a:gd name="connsiteY156" fmla="*/ 276589 h 606298"/>
              <a:gd name="connsiteX157" fmla="*/ 537812 w 582862"/>
              <a:gd name="connsiteY157" fmla="*/ 277300 h 606298"/>
              <a:gd name="connsiteX158" fmla="*/ 536783 w 582862"/>
              <a:gd name="connsiteY158" fmla="*/ 279593 h 606298"/>
              <a:gd name="connsiteX159" fmla="*/ 536783 w 582862"/>
              <a:gd name="connsiteY159" fmla="*/ 340381 h 606298"/>
              <a:gd name="connsiteX160" fmla="*/ 537654 w 582862"/>
              <a:gd name="connsiteY160" fmla="*/ 342515 h 606298"/>
              <a:gd name="connsiteX161" fmla="*/ 539791 w 582862"/>
              <a:gd name="connsiteY161" fmla="*/ 343384 h 606298"/>
              <a:gd name="connsiteX162" fmla="*/ 539871 w 582862"/>
              <a:gd name="connsiteY162" fmla="*/ 343384 h 606298"/>
              <a:gd name="connsiteX163" fmla="*/ 565840 w 582862"/>
              <a:gd name="connsiteY163" fmla="*/ 343226 h 606298"/>
              <a:gd name="connsiteX164" fmla="*/ 568848 w 582862"/>
              <a:gd name="connsiteY164" fmla="*/ 340223 h 606298"/>
              <a:gd name="connsiteX165" fmla="*/ 568848 w 582862"/>
              <a:gd name="connsiteY165" fmla="*/ 283466 h 606298"/>
              <a:gd name="connsiteX166" fmla="*/ 566236 w 582862"/>
              <a:gd name="connsiteY166" fmla="*/ 280462 h 606298"/>
              <a:gd name="connsiteX167" fmla="*/ 487774 w 582862"/>
              <a:gd name="connsiteY167" fmla="*/ 268684 h 606298"/>
              <a:gd name="connsiteX168" fmla="*/ 485320 w 582862"/>
              <a:gd name="connsiteY168" fmla="*/ 269396 h 606298"/>
              <a:gd name="connsiteX169" fmla="*/ 484211 w 582862"/>
              <a:gd name="connsiteY169" fmla="*/ 271767 h 606298"/>
              <a:gd name="connsiteX170" fmla="*/ 484211 w 582862"/>
              <a:gd name="connsiteY170" fmla="*/ 340618 h 606298"/>
              <a:gd name="connsiteX171" fmla="*/ 485161 w 582862"/>
              <a:gd name="connsiteY171" fmla="*/ 342752 h 606298"/>
              <a:gd name="connsiteX172" fmla="*/ 487299 w 582862"/>
              <a:gd name="connsiteY172" fmla="*/ 343622 h 606298"/>
              <a:gd name="connsiteX173" fmla="*/ 520394 w 582862"/>
              <a:gd name="connsiteY173" fmla="*/ 343464 h 606298"/>
              <a:gd name="connsiteX174" fmla="*/ 523402 w 582862"/>
              <a:gd name="connsiteY174" fmla="*/ 340460 h 606298"/>
              <a:gd name="connsiteX175" fmla="*/ 523402 w 582862"/>
              <a:gd name="connsiteY175" fmla="*/ 276668 h 606298"/>
              <a:gd name="connsiteX176" fmla="*/ 520790 w 582862"/>
              <a:gd name="connsiteY176" fmla="*/ 273664 h 606298"/>
              <a:gd name="connsiteX177" fmla="*/ 69971 w 582862"/>
              <a:gd name="connsiteY177" fmla="*/ 261016 h 606298"/>
              <a:gd name="connsiteX178" fmla="*/ 49940 w 582862"/>
              <a:gd name="connsiteY178" fmla="*/ 265206 h 606298"/>
              <a:gd name="connsiteX179" fmla="*/ 47486 w 582862"/>
              <a:gd name="connsiteY179" fmla="*/ 268131 h 606298"/>
              <a:gd name="connsiteX180" fmla="*/ 47486 w 582862"/>
              <a:gd name="connsiteY180" fmla="*/ 316587 h 606298"/>
              <a:gd name="connsiteX181" fmla="*/ 48515 w 582862"/>
              <a:gd name="connsiteY181" fmla="*/ 318801 h 606298"/>
              <a:gd name="connsiteX182" fmla="*/ 50574 w 582862"/>
              <a:gd name="connsiteY182" fmla="*/ 319591 h 606298"/>
              <a:gd name="connsiteX183" fmla="*/ 50811 w 582862"/>
              <a:gd name="connsiteY183" fmla="*/ 319591 h 606298"/>
              <a:gd name="connsiteX184" fmla="*/ 70763 w 582862"/>
              <a:gd name="connsiteY184" fmla="*/ 318326 h 606298"/>
              <a:gd name="connsiteX185" fmla="*/ 73614 w 582862"/>
              <a:gd name="connsiteY185" fmla="*/ 315243 h 606298"/>
              <a:gd name="connsiteX186" fmla="*/ 73614 w 582862"/>
              <a:gd name="connsiteY186" fmla="*/ 264020 h 606298"/>
              <a:gd name="connsiteX187" fmla="*/ 72505 w 582862"/>
              <a:gd name="connsiteY187" fmla="*/ 261649 h 606298"/>
              <a:gd name="connsiteX188" fmla="*/ 69971 w 582862"/>
              <a:gd name="connsiteY188" fmla="*/ 261016 h 606298"/>
              <a:gd name="connsiteX189" fmla="*/ 402662 w 582862"/>
              <a:gd name="connsiteY189" fmla="*/ 256020 h 606298"/>
              <a:gd name="connsiteX190" fmla="*/ 434392 w 582862"/>
              <a:gd name="connsiteY190" fmla="*/ 260764 h 606298"/>
              <a:gd name="connsiteX191" fmla="*/ 437003 w 582862"/>
              <a:gd name="connsiteY191" fmla="*/ 263769 h 606298"/>
              <a:gd name="connsiteX192" fmla="*/ 437003 w 582862"/>
              <a:gd name="connsiteY192" fmla="*/ 315245 h 606298"/>
              <a:gd name="connsiteX193" fmla="*/ 436054 w 582862"/>
              <a:gd name="connsiteY193" fmla="*/ 317459 h 606298"/>
              <a:gd name="connsiteX194" fmla="*/ 433996 w 582862"/>
              <a:gd name="connsiteY194" fmla="*/ 318250 h 606298"/>
              <a:gd name="connsiteX195" fmla="*/ 433838 w 582862"/>
              <a:gd name="connsiteY195" fmla="*/ 318250 h 606298"/>
              <a:gd name="connsiteX196" fmla="*/ 402108 w 582862"/>
              <a:gd name="connsiteY196" fmla="*/ 316748 h 606298"/>
              <a:gd name="connsiteX197" fmla="*/ 399180 w 582862"/>
              <a:gd name="connsiteY197" fmla="*/ 313743 h 606298"/>
              <a:gd name="connsiteX198" fmla="*/ 399180 w 582862"/>
              <a:gd name="connsiteY198" fmla="*/ 259104 h 606298"/>
              <a:gd name="connsiteX199" fmla="*/ 400288 w 582862"/>
              <a:gd name="connsiteY199" fmla="*/ 256732 h 606298"/>
              <a:gd name="connsiteX200" fmla="*/ 402662 w 582862"/>
              <a:gd name="connsiteY200" fmla="*/ 256020 h 606298"/>
              <a:gd name="connsiteX201" fmla="*/ 118189 w 582862"/>
              <a:gd name="connsiteY201" fmla="*/ 250898 h 606298"/>
              <a:gd name="connsiteX202" fmla="*/ 92536 w 582862"/>
              <a:gd name="connsiteY202" fmla="*/ 256274 h 606298"/>
              <a:gd name="connsiteX203" fmla="*/ 90082 w 582862"/>
              <a:gd name="connsiteY203" fmla="*/ 259277 h 606298"/>
              <a:gd name="connsiteX204" fmla="*/ 90082 w 582862"/>
              <a:gd name="connsiteY204" fmla="*/ 313821 h 606298"/>
              <a:gd name="connsiteX205" fmla="*/ 91032 w 582862"/>
              <a:gd name="connsiteY205" fmla="*/ 316034 h 606298"/>
              <a:gd name="connsiteX206" fmla="*/ 93170 w 582862"/>
              <a:gd name="connsiteY206" fmla="*/ 316824 h 606298"/>
              <a:gd name="connsiteX207" fmla="*/ 93328 w 582862"/>
              <a:gd name="connsiteY207" fmla="*/ 316824 h 606298"/>
              <a:gd name="connsiteX208" fmla="*/ 118980 w 582862"/>
              <a:gd name="connsiteY208" fmla="*/ 315164 h 606298"/>
              <a:gd name="connsiteX209" fmla="*/ 121831 w 582862"/>
              <a:gd name="connsiteY209" fmla="*/ 312161 h 606298"/>
              <a:gd name="connsiteX210" fmla="*/ 121831 w 582862"/>
              <a:gd name="connsiteY210" fmla="*/ 253902 h 606298"/>
              <a:gd name="connsiteX211" fmla="*/ 120722 w 582862"/>
              <a:gd name="connsiteY211" fmla="*/ 251531 h 606298"/>
              <a:gd name="connsiteX212" fmla="*/ 118189 w 582862"/>
              <a:gd name="connsiteY212" fmla="*/ 250898 h 606298"/>
              <a:gd name="connsiteX213" fmla="*/ 346781 w 582862"/>
              <a:gd name="connsiteY213" fmla="*/ 247693 h 606298"/>
              <a:gd name="connsiteX214" fmla="*/ 385210 w 582862"/>
              <a:gd name="connsiteY214" fmla="*/ 253464 h 606298"/>
              <a:gd name="connsiteX215" fmla="*/ 387819 w 582862"/>
              <a:gd name="connsiteY215" fmla="*/ 256468 h 606298"/>
              <a:gd name="connsiteX216" fmla="*/ 387819 w 582862"/>
              <a:gd name="connsiteY216" fmla="*/ 312909 h 606298"/>
              <a:gd name="connsiteX217" fmla="*/ 386870 w 582862"/>
              <a:gd name="connsiteY217" fmla="*/ 315123 h 606298"/>
              <a:gd name="connsiteX218" fmla="*/ 384814 w 582862"/>
              <a:gd name="connsiteY218" fmla="*/ 315992 h 606298"/>
              <a:gd name="connsiteX219" fmla="*/ 384656 w 582862"/>
              <a:gd name="connsiteY219" fmla="*/ 315992 h 606298"/>
              <a:gd name="connsiteX220" fmla="*/ 346148 w 582862"/>
              <a:gd name="connsiteY220" fmla="*/ 314174 h 606298"/>
              <a:gd name="connsiteX221" fmla="*/ 343222 w 582862"/>
              <a:gd name="connsiteY221" fmla="*/ 311170 h 606298"/>
              <a:gd name="connsiteX222" fmla="*/ 343222 w 582862"/>
              <a:gd name="connsiteY222" fmla="*/ 250776 h 606298"/>
              <a:gd name="connsiteX223" fmla="*/ 344329 w 582862"/>
              <a:gd name="connsiteY223" fmla="*/ 248405 h 606298"/>
              <a:gd name="connsiteX224" fmla="*/ 346781 w 582862"/>
              <a:gd name="connsiteY224" fmla="*/ 247693 h 606298"/>
              <a:gd name="connsiteX225" fmla="*/ 181370 w 582862"/>
              <a:gd name="connsiteY225" fmla="*/ 237697 h 606298"/>
              <a:gd name="connsiteX226" fmla="*/ 147483 w 582862"/>
              <a:gd name="connsiteY226" fmla="*/ 244812 h 606298"/>
              <a:gd name="connsiteX227" fmla="*/ 145029 w 582862"/>
              <a:gd name="connsiteY227" fmla="*/ 247815 h 606298"/>
              <a:gd name="connsiteX228" fmla="*/ 145029 w 582862"/>
              <a:gd name="connsiteY228" fmla="*/ 310184 h 606298"/>
              <a:gd name="connsiteX229" fmla="*/ 145979 w 582862"/>
              <a:gd name="connsiteY229" fmla="*/ 312477 h 606298"/>
              <a:gd name="connsiteX230" fmla="*/ 148116 w 582862"/>
              <a:gd name="connsiteY230" fmla="*/ 313267 h 606298"/>
              <a:gd name="connsiteX231" fmla="*/ 148275 w 582862"/>
              <a:gd name="connsiteY231" fmla="*/ 313267 h 606298"/>
              <a:gd name="connsiteX232" fmla="*/ 182241 w 582862"/>
              <a:gd name="connsiteY232" fmla="*/ 311054 h 606298"/>
              <a:gd name="connsiteX233" fmla="*/ 185091 w 582862"/>
              <a:gd name="connsiteY233" fmla="*/ 308050 h 606298"/>
              <a:gd name="connsiteX234" fmla="*/ 185091 w 582862"/>
              <a:gd name="connsiteY234" fmla="*/ 240701 h 606298"/>
              <a:gd name="connsiteX235" fmla="*/ 183903 w 582862"/>
              <a:gd name="connsiteY235" fmla="*/ 238330 h 606298"/>
              <a:gd name="connsiteX236" fmla="*/ 181370 w 582862"/>
              <a:gd name="connsiteY236" fmla="*/ 237697 h 606298"/>
              <a:gd name="connsiteX237" fmla="*/ 277622 w 582862"/>
              <a:gd name="connsiteY237" fmla="*/ 237390 h 606298"/>
              <a:gd name="connsiteX238" fmla="*/ 325366 w 582862"/>
              <a:gd name="connsiteY238" fmla="*/ 244502 h 606298"/>
              <a:gd name="connsiteX239" fmla="*/ 327979 w 582862"/>
              <a:gd name="connsiteY239" fmla="*/ 247504 h 606298"/>
              <a:gd name="connsiteX240" fmla="*/ 327979 w 582862"/>
              <a:gd name="connsiteY240" fmla="*/ 310087 h 606298"/>
              <a:gd name="connsiteX241" fmla="*/ 327029 w 582862"/>
              <a:gd name="connsiteY241" fmla="*/ 312300 h 606298"/>
              <a:gd name="connsiteX242" fmla="*/ 324891 w 582862"/>
              <a:gd name="connsiteY242" fmla="*/ 313169 h 606298"/>
              <a:gd name="connsiteX243" fmla="*/ 324733 w 582862"/>
              <a:gd name="connsiteY243" fmla="*/ 313169 h 606298"/>
              <a:gd name="connsiteX244" fmla="*/ 276989 w 582862"/>
              <a:gd name="connsiteY244" fmla="*/ 310957 h 606298"/>
              <a:gd name="connsiteX245" fmla="*/ 274138 w 582862"/>
              <a:gd name="connsiteY245" fmla="*/ 307954 h 606298"/>
              <a:gd name="connsiteX246" fmla="*/ 274138 w 582862"/>
              <a:gd name="connsiteY246" fmla="*/ 240393 h 606298"/>
              <a:gd name="connsiteX247" fmla="*/ 275168 w 582862"/>
              <a:gd name="connsiteY247" fmla="*/ 238101 h 606298"/>
              <a:gd name="connsiteX248" fmla="*/ 277622 w 582862"/>
              <a:gd name="connsiteY248" fmla="*/ 237390 h 606298"/>
              <a:gd name="connsiteX249" fmla="*/ 345656 w 582862"/>
              <a:gd name="connsiteY249" fmla="*/ 26718 h 606298"/>
              <a:gd name="connsiteX250" fmla="*/ 230695 w 582862"/>
              <a:gd name="connsiteY250" fmla="*/ 198727 h 606298"/>
              <a:gd name="connsiteX251" fmla="*/ 230695 w 582862"/>
              <a:gd name="connsiteY251" fmla="*/ 584086 h 606298"/>
              <a:gd name="connsiteX252" fmla="*/ 453016 w 582862"/>
              <a:gd name="connsiteY252" fmla="*/ 503299 h 606298"/>
              <a:gd name="connsiteX253" fmla="*/ 453016 w 582862"/>
              <a:gd name="connsiteY253" fmla="*/ 221809 h 606298"/>
              <a:gd name="connsiteX254" fmla="*/ 346369 w 582862"/>
              <a:gd name="connsiteY254" fmla="*/ 0 h 606298"/>
              <a:gd name="connsiteX255" fmla="*/ 346685 w 582862"/>
              <a:gd name="connsiteY255" fmla="*/ 0 h 606298"/>
              <a:gd name="connsiteX256" fmla="*/ 346844 w 582862"/>
              <a:gd name="connsiteY256" fmla="*/ 0 h 606298"/>
              <a:gd name="connsiteX257" fmla="*/ 348031 w 582862"/>
              <a:gd name="connsiteY257" fmla="*/ 158 h 606298"/>
              <a:gd name="connsiteX258" fmla="*/ 348190 w 582862"/>
              <a:gd name="connsiteY258" fmla="*/ 158 h 606298"/>
              <a:gd name="connsiteX259" fmla="*/ 349377 w 582862"/>
              <a:gd name="connsiteY259" fmla="*/ 474 h 606298"/>
              <a:gd name="connsiteX260" fmla="*/ 349773 w 582862"/>
              <a:gd name="connsiteY260" fmla="*/ 632 h 606298"/>
              <a:gd name="connsiteX261" fmla="*/ 350644 w 582862"/>
              <a:gd name="connsiteY261" fmla="*/ 1028 h 606298"/>
              <a:gd name="connsiteX262" fmla="*/ 351040 w 582862"/>
              <a:gd name="connsiteY262" fmla="*/ 1265 h 606298"/>
              <a:gd name="connsiteX263" fmla="*/ 351911 w 582862"/>
              <a:gd name="connsiteY263" fmla="*/ 1818 h 606298"/>
              <a:gd name="connsiteX264" fmla="*/ 352148 w 582862"/>
              <a:gd name="connsiteY264" fmla="*/ 1976 h 606298"/>
              <a:gd name="connsiteX265" fmla="*/ 353178 w 582862"/>
              <a:gd name="connsiteY265" fmla="*/ 2925 h 606298"/>
              <a:gd name="connsiteX266" fmla="*/ 353257 w 582862"/>
              <a:gd name="connsiteY266" fmla="*/ 3004 h 606298"/>
              <a:gd name="connsiteX267" fmla="*/ 353415 w 582862"/>
              <a:gd name="connsiteY267" fmla="*/ 3241 h 606298"/>
              <a:gd name="connsiteX268" fmla="*/ 354049 w 582862"/>
              <a:gd name="connsiteY268" fmla="*/ 4032 h 606298"/>
              <a:gd name="connsiteX269" fmla="*/ 354286 w 582862"/>
              <a:gd name="connsiteY269" fmla="*/ 4427 h 606298"/>
              <a:gd name="connsiteX270" fmla="*/ 354445 w 582862"/>
              <a:gd name="connsiteY270" fmla="*/ 4743 h 606298"/>
              <a:gd name="connsiteX271" fmla="*/ 468218 w 582862"/>
              <a:gd name="connsiteY271" fmla="*/ 211612 h 606298"/>
              <a:gd name="connsiteX272" fmla="*/ 575974 w 582862"/>
              <a:gd name="connsiteY272" fmla="*/ 238725 h 606298"/>
              <a:gd name="connsiteX273" fmla="*/ 582862 w 582862"/>
              <a:gd name="connsiteY273" fmla="*/ 247578 h 606298"/>
              <a:gd name="connsiteX274" fmla="*/ 582862 w 582862"/>
              <a:gd name="connsiteY274" fmla="*/ 469150 h 606298"/>
              <a:gd name="connsiteX275" fmla="*/ 576845 w 582862"/>
              <a:gd name="connsiteY275" fmla="*/ 477766 h 606298"/>
              <a:gd name="connsiteX276" fmla="*/ 465288 w 582862"/>
              <a:gd name="connsiteY276" fmla="*/ 518318 h 606298"/>
              <a:gd name="connsiteX277" fmla="*/ 224678 w 582862"/>
              <a:gd name="connsiteY277" fmla="*/ 605745 h 606298"/>
              <a:gd name="connsiteX278" fmla="*/ 224124 w 582862"/>
              <a:gd name="connsiteY278" fmla="*/ 605982 h 606298"/>
              <a:gd name="connsiteX279" fmla="*/ 223965 w 582862"/>
              <a:gd name="connsiteY279" fmla="*/ 605982 h 606298"/>
              <a:gd name="connsiteX280" fmla="*/ 222936 w 582862"/>
              <a:gd name="connsiteY280" fmla="*/ 606219 h 606298"/>
              <a:gd name="connsiteX281" fmla="*/ 222619 w 582862"/>
              <a:gd name="connsiteY281" fmla="*/ 606219 h 606298"/>
              <a:gd name="connsiteX282" fmla="*/ 221511 w 582862"/>
              <a:gd name="connsiteY282" fmla="*/ 606298 h 606298"/>
              <a:gd name="connsiteX283" fmla="*/ 220323 w 582862"/>
              <a:gd name="connsiteY283" fmla="*/ 606219 h 606298"/>
              <a:gd name="connsiteX284" fmla="*/ 219928 w 582862"/>
              <a:gd name="connsiteY284" fmla="*/ 606140 h 606298"/>
              <a:gd name="connsiteX285" fmla="*/ 219057 w 582862"/>
              <a:gd name="connsiteY285" fmla="*/ 605982 h 606298"/>
              <a:gd name="connsiteX286" fmla="*/ 218661 w 582862"/>
              <a:gd name="connsiteY286" fmla="*/ 605824 h 606298"/>
              <a:gd name="connsiteX287" fmla="*/ 217711 w 582862"/>
              <a:gd name="connsiteY287" fmla="*/ 605429 h 606298"/>
              <a:gd name="connsiteX288" fmla="*/ 217473 w 582862"/>
              <a:gd name="connsiteY288" fmla="*/ 605350 h 606298"/>
              <a:gd name="connsiteX289" fmla="*/ 217394 w 582862"/>
              <a:gd name="connsiteY289" fmla="*/ 605350 h 606298"/>
              <a:gd name="connsiteX290" fmla="*/ 28484 w 582862"/>
              <a:gd name="connsiteY290" fmla="*/ 508911 h 606298"/>
              <a:gd name="connsiteX291" fmla="*/ 23496 w 582862"/>
              <a:gd name="connsiteY291" fmla="*/ 500769 h 606298"/>
              <a:gd name="connsiteX292" fmla="*/ 23496 w 582862"/>
              <a:gd name="connsiteY292" fmla="*/ 261096 h 606298"/>
              <a:gd name="connsiteX293" fmla="*/ 11620 w 582862"/>
              <a:gd name="connsiteY293" fmla="*/ 264416 h 606298"/>
              <a:gd name="connsiteX294" fmla="*/ 9166 w 582862"/>
              <a:gd name="connsiteY294" fmla="*/ 264732 h 606298"/>
              <a:gd name="connsiteX295" fmla="*/ 1644 w 582862"/>
              <a:gd name="connsiteY295" fmla="*/ 260779 h 606298"/>
              <a:gd name="connsiteX296" fmla="*/ 1802 w 582862"/>
              <a:gd name="connsiteY296" fmla="*/ 250187 h 606298"/>
              <a:gd name="connsiteX297" fmla="*/ 85886 w 582862"/>
              <a:gd name="connsiteY297" fmla="*/ 135646 h 606298"/>
              <a:gd name="connsiteX298" fmla="*/ 88973 w 582862"/>
              <a:gd name="connsiteY298" fmla="*/ 132880 h 606298"/>
              <a:gd name="connsiteX299" fmla="*/ 342173 w 582862"/>
              <a:gd name="connsiteY299" fmla="*/ 1028 h 606298"/>
              <a:gd name="connsiteX300" fmla="*/ 342252 w 582862"/>
              <a:gd name="connsiteY300" fmla="*/ 1028 h 606298"/>
              <a:gd name="connsiteX301" fmla="*/ 343518 w 582862"/>
              <a:gd name="connsiteY301" fmla="*/ 474 h 606298"/>
              <a:gd name="connsiteX302" fmla="*/ 343835 w 582862"/>
              <a:gd name="connsiteY302" fmla="*/ 395 h 606298"/>
              <a:gd name="connsiteX303" fmla="*/ 344944 w 582862"/>
              <a:gd name="connsiteY303" fmla="*/ 79 h 606298"/>
              <a:gd name="connsiteX304" fmla="*/ 345260 w 582862"/>
              <a:gd name="connsiteY304" fmla="*/ 79 h 606298"/>
              <a:gd name="connsiteX305" fmla="*/ 346369 w 582862"/>
              <a:gd name="connsiteY305" fmla="*/ 0 h 60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Lst>
            <a:rect l="l" t="t" r="r" b="b"/>
            <a:pathLst>
              <a:path w="582862" h="606298">
                <a:moveTo>
                  <a:pt x="148750" y="432393"/>
                </a:moveTo>
                <a:cubicBezTo>
                  <a:pt x="147879" y="432234"/>
                  <a:pt x="146929" y="432393"/>
                  <a:pt x="146216" y="433025"/>
                </a:cubicBezTo>
                <a:cubicBezTo>
                  <a:pt x="145504" y="433578"/>
                  <a:pt x="145029" y="434448"/>
                  <a:pt x="145029" y="435396"/>
                </a:cubicBezTo>
                <a:lnTo>
                  <a:pt x="145029" y="497528"/>
                </a:lnTo>
                <a:cubicBezTo>
                  <a:pt x="145029" y="498793"/>
                  <a:pt x="145820" y="499979"/>
                  <a:pt x="147087" y="500374"/>
                </a:cubicBezTo>
                <a:lnTo>
                  <a:pt x="180974" y="512863"/>
                </a:lnTo>
                <a:cubicBezTo>
                  <a:pt x="181290" y="512942"/>
                  <a:pt x="181686" y="513021"/>
                  <a:pt x="182003" y="513021"/>
                </a:cubicBezTo>
                <a:cubicBezTo>
                  <a:pt x="182636" y="513021"/>
                  <a:pt x="183270" y="512863"/>
                  <a:pt x="183745" y="512468"/>
                </a:cubicBezTo>
                <a:cubicBezTo>
                  <a:pt x="184616" y="511915"/>
                  <a:pt x="185091" y="510966"/>
                  <a:pt x="185091" y="509939"/>
                </a:cubicBezTo>
                <a:lnTo>
                  <a:pt x="185091" y="442985"/>
                </a:lnTo>
                <a:cubicBezTo>
                  <a:pt x="185091" y="441562"/>
                  <a:pt x="184062" y="440297"/>
                  <a:pt x="182716" y="439981"/>
                </a:cubicBezTo>
                <a:close/>
                <a:moveTo>
                  <a:pt x="324416" y="432371"/>
                </a:moveTo>
                <a:cubicBezTo>
                  <a:pt x="325287" y="432213"/>
                  <a:pt x="326237" y="432450"/>
                  <a:pt x="326871" y="433004"/>
                </a:cubicBezTo>
                <a:cubicBezTo>
                  <a:pt x="327583" y="433636"/>
                  <a:pt x="327979" y="434506"/>
                  <a:pt x="327979" y="435376"/>
                </a:cubicBezTo>
                <a:lnTo>
                  <a:pt x="327979" y="497998"/>
                </a:lnTo>
                <a:cubicBezTo>
                  <a:pt x="327979" y="499343"/>
                  <a:pt x="327029" y="500608"/>
                  <a:pt x="325683" y="500924"/>
                </a:cubicBezTo>
                <a:lnTo>
                  <a:pt x="277939" y="513496"/>
                </a:lnTo>
                <a:cubicBezTo>
                  <a:pt x="277701" y="513575"/>
                  <a:pt x="277385" y="513575"/>
                  <a:pt x="277147" y="513575"/>
                </a:cubicBezTo>
                <a:cubicBezTo>
                  <a:pt x="276514" y="513575"/>
                  <a:pt x="275801" y="513338"/>
                  <a:pt x="275326" y="512943"/>
                </a:cubicBezTo>
                <a:cubicBezTo>
                  <a:pt x="274534" y="512389"/>
                  <a:pt x="274138" y="511440"/>
                  <a:pt x="274138" y="510491"/>
                </a:cubicBezTo>
                <a:lnTo>
                  <a:pt x="274138" y="442966"/>
                </a:lnTo>
                <a:cubicBezTo>
                  <a:pt x="274138" y="441464"/>
                  <a:pt x="275168" y="440199"/>
                  <a:pt x="276672" y="439962"/>
                </a:cubicBezTo>
                <a:close/>
                <a:moveTo>
                  <a:pt x="384340" y="422845"/>
                </a:moveTo>
                <a:cubicBezTo>
                  <a:pt x="385210" y="422687"/>
                  <a:pt x="386080" y="422924"/>
                  <a:pt x="386791" y="423557"/>
                </a:cubicBezTo>
                <a:cubicBezTo>
                  <a:pt x="387424" y="424110"/>
                  <a:pt x="387819" y="424980"/>
                  <a:pt x="387819" y="425850"/>
                </a:cubicBezTo>
                <a:lnTo>
                  <a:pt x="387819" y="482306"/>
                </a:lnTo>
                <a:cubicBezTo>
                  <a:pt x="387819" y="483730"/>
                  <a:pt x="386870" y="484916"/>
                  <a:pt x="385526" y="485232"/>
                </a:cubicBezTo>
                <a:lnTo>
                  <a:pt x="347097" y="495353"/>
                </a:lnTo>
                <a:cubicBezTo>
                  <a:pt x="346860" y="495432"/>
                  <a:pt x="346543" y="495511"/>
                  <a:pt x="346306" y="495511"/>
                </a:cubicBezTo>
                <a:cubicBezTo>
                  <a:pt x="345674" y="495511"/>
                  <a:pt x="344962" y="495274"/>
                  <a:pt x="344408" y="494879"/>
                </a:cubicBezTo>
                <a:cubicBezTo>
                  <a:pt x="343697" y="494246"/>
                  <a:pt x="343222" y="493376"/>
                  <a:pt x="343222" y="492427"/>
                </a:cubicBezTo>
                <a:lnTo>
                  <a:pt x="343222" y="432017"/>
                </a:lnTo>
                <a:cubicBezTo>
                  <a:pt x="343222" y="430515"/>
                  <a:pt x="344329" y="429250"/>
                  <a:pt x="345832" y="429013"/>
                </a:cubicBezTo>
                <a:close/>
                <a:moveTo>
                  <a:pt x="94040" y="419903"/>
                </a:moveTo>
                <a:cubicBezTo>
                  <a:pt x="93170" y="419745"/>
                  <a:pt x="92219" y="419903"/>
                  <a:pt x="91507" y="420535"/>
                </a:cubicBezTo>
                <a:cubicBezTo>
                  <a:pt x="90794" y="421089"/>
                  <a:pt x="90398" y="421958"/>
                  <a:pt x="90398" y="422907"/>
                </a:cubicBezTo>
                <a:lnTo>
                  <a:pt x="90398" y="531993"/>
                </a:lnTo>
                <a:cubicBezTo>
                  <a:pt x="90398" y="533179"/>
                  <a:pt x="91032" y="534206"/>
                  <a:pt x="92061" y="534760"/>
                </a:cubicBezTo>
                <a:lnTo>
                  <a:pt x="117397" y="547724"/>
                </a:lnTo>
                <a:cubicBezTo>
                  <a:pt x="117793" y="547961"/>
                  <a:pt x="118347" y="548040"/>
                  <a:pt x="118822" y="548040"/>
                </a:cubicBezTo>
                <a:cubicBezTo>
                  <a:pt x="119376" y="548040"/>
                  <a:pt x="119851" y="547882"/>
                  <a:pt x="120405" y="547565"/>
                </a:cubicBezTo>
                <a:cubicBezTo>
                  <a:pt x="121276" y="547012"/>
                  <a:pt x="121831" y="546064"/>
                  <a:pt x="121831" y="544957"/>
                </a:cubicBezTo>
                <a:lnTo>
                  <a:pt x="121831" y="428519"/>
                </a:lnTo>
                <a:cubicBezTo>
                  <a:pt x="121831" y="427096"/>
                  <a:pt x="120801" y="425911"/>
                  <a:pt x="119455" y="425594"/>
                </a:cubicBezTo>
                <a:close/>
                <a:moveTo>
                  <a:pt x="433522" y="415012"/>
                </a:moveTo>
                <a:cubicBezTo>
                  <a:pt x="434392" y="414854"/>
                  <a:pt x="435262" y="415091"/>
                  <a:pt x="435975" y="415644"/>
                </a:cubicBezTo>
                <a:cubicBezTo>
                  <a:pt x="436608" y="416277"/>
                  <a:pt x="437003" y="417067"/>
                  <a:pt x="437003" y="418015"/>
                </a:cubicBezTo>
                <a:lnTo>
                  <a:pt x="437003" y="469382"/>
                </a:lnTo>
                <a:cubicBezTo>
                  <a:pt x="437003" y="470805"/>
                  <a:pt x="436054" y="471990"/>
                  <a:pt x="434709" y="472306"/>
                </a:cubicBezTo>
                <a:lnTo>
                  <a:pt x="403058" y="480683"/>
                </a:lnTo>
                <a:cubicBezTo>
                  <a:pt x="402820" y="480683"/>
                  <a:pt x="402504" y="480762"/>
                  <a:pt x="402266" y="480762"/>
                </a:cubicBezTo>
                <a:cubicBezTo>
                  <a:pt x="401554" y="480762"/>
                  <a:pt x="400921" y="480525"/>
                  <a:pt x="400367" y="480130"/>
                </a:cubicBezTo>
                <a:cubicBezTo>
                  <a:pt x="399655" y="479577"/>
                  <a:pt x="399180" y="478628"/>
                  <a:pt x="399180" y="477680"/>
                </a:cubicBezTo>
                <a:lnTo>
                  <a:pt x="399180" y="423073"/>
                </a:lnTo>
                <a:cubicBezTo>
                  <a:pt x="399180" y="421571"/>
                  <a:pt x="400288" y="420307"/>
                  <a:pt x="401791" y="420070"/>
                </a:cubicBezTo>
                <a:close/>
                <a:moveTo>
                  <a:pt x="51207" y="410338"/>
                </a:moveTo>
                <a:cubicBezTo>
                  <a:pt x="50336" y="410180"/>
                  <a:pt x="49386" y="410338"/>
                  <a:pt x="48674" y="410971"/>
                </a:cubicBezTo>
                <a:cubicBezTo>
                  <a:pt x="47961" y="411524"/>
                  <a:pt x="47486" y="412393"/>
                  <a:pt x="47486" y="413342"/>
                </a:cubicBezTo>
                <a:lnTo>
                  <a:pt x="47486" y="461719"/>
                </a:lnTo>
                <a:cubicBezTo>
                  <a:pt x="47486" y="462984"/>
                  <a:pt x="48278" y="464170"/>
                  <a:pt x="49545" y="464565"/>
                </a:cubicBezTo>
                <a:lnTo>
                  <a:pt x="69576" y="471917"/>
                </a:lnTo>
                <a:cubicBezTo>
                  <a:pt x="69892" y="472075"/>
                  <a:pt x="70209" y="472154"/>
                  <a:pt x="70605" y="472154"/>
                </a:cubicBezTo>
                <a:cubicBezTo>
                  <a:pt x="71238" y="472154"/>
                  <a:pt x="71793" y="471917"/>
                  <a:pt x="72347" y="471600"/>
                </a:cubicBezTo>
                <a:cubicBezTo>
                  <a:pt x="73138" y="470968"/>
                  <a:pt x="73614" y="470098"/>
                  <a:pt x="73614" y="469071"/>
                </a:cubicBezTo>
                <a:lnTo>
                  <a:pt x="73614" y="417769"/>
                </a:lnTo>
                <a:cubicBezTo>
                  <a:pt x="73614" y="416346"/>
                  <a:pt x="72663" y="415160"/>
                  <a:pt x="71238" y="414844"/>
                </a:cubicBezTo>
                <a:close/>
                <a:moveTo>
                  <a:pt x="519998" y="379905"/>
                </a:moveTo>
                <a:lnTo>
                  <a:pt x="486982" y="383462"/>
                </a:lnTo>
                <a:cubicBezTo>
                  <a:pt x="485399" y="383699"/>
                  <a:pt x="484211" y="384964"/>
                  <a:pt x="484211" y="386545"/>
                </a:cubicBezTo>
                <a:lnTo>
                  <a:pt x="484211" y="455395"/>
                </a:lnTo>
                <a:cubicBezTo>
                  <a:pt x="484211" y="456344"/>
                  <a:pt x="484686" y="457214"/>
                  <a:pt x="485399" y="457846"/>
                </a:cubicBezTo>
                <a:cubicBezTo>
                  <a:pt x="485953" y="458241"/>
                  <a:pt x="486666" y="458478"/>
                  <a:pt x="487299" y="458478"/>
                </a:cubicBezTo>
                <a:cubicBezTo>
                  <a:pt x="487536" y="458478"/>
                  <a:pt x="487774" y="458399"/>
                  <a:pt x="488091" y="458320"/>
                </a:cubicBezTo>
                <a:lnTo>
                  <a:pt x="521106" y="449704"/>
                </a:lnTo>
                <a:cubicBezTo>
                  <a:pt x="522452" y="449309"/>
                  <a:pt x="523402" y="448123"/>
                  <a:pt x="523402" y="446700"/>
                </a:cubicBezTo>
                <a:lnTo>
                  <a:pt x="523402" y="382988"/>
                </a:lnTo>
                <a:cubicBezTo>
                  <a:pt x="523402" y="382118"/>
                  <a:pt x="523007" y="381248"/>
                  <a:pt x="522373" y="380695"/>
                </a:cubicBezTo>
                <a:cubicBezTo>
                  <a:pt x="521740" y="380142"/>
                  <a:pt x="520869" y="379826"/>
                  <a:pt x="519998" y="379905"/>
                </a:cubicBezTo>
                <a:close/>
                <a:moveTo>
                  <a:pt x="565444" y="375478"/>
                </a:moveTo>
                <a:lnTo>
                  <a:pt x="539475" y="378324"/>
                </a:lnTo>
                <a:cubicBezTo>
                  <a:pt x="537970" y="378482"/>
                  <a:pt x="536783" y="379826"/>
                  <a:pt x="536783" y="381407"/>
                </a:cubicBezTo>
                <a:lnTo>
                  <a:pt x="536783" y="441641"/>
                </a:lnTo>
                <a:cubicBezTo>
                  <a:pt x="536783" y="442590"/>
                  <a:pt x="537179" y="443459"/>
                  <a:pt x="537970" y="444092"/>
                </a:cubicBezTo>
                <a:cubicBezTo>
                  <a:pt x="538525" y="444487"/>
                  <a:pt x="539158" y="444724"/>
                  <a:pt x="539791" y="444724"/>
                </a:cubicBezTo>
                <a:cubicBezTo>
                  <a:pt x="540108" y="444724"/>
                  <a:pt x="540346" y="444645"/>
                  <a:pt x="540583" y="444566"/>
                </a:cubicBezTo>
                <a:lnTo>
                  <a:pt x="566552" y="437768"/>
                </a:lnTo>
                <a:cubicBezTo>
                  <a:pt x="567898" y="437452"/>
                  <a:pt x="568848" y="436187"/>
                  <a:pt x="568848" y="434843"/>
                </a:cubicBezTo>
                <a:lnTo>
                  <a:pt x="568848" y="378561"/>
                </a:lnTo>
                <a:cubicBezTo>
                  <a:pt x="568848" y="377691"/>
                  <a:pt x="568532" y="376822"/>
                  <a:pt x="567819" y="376268"/>
                </a:cubicBezTo>
                <a:cubicBezTo>
                  <a:pt x="567186" y="375715"/>
                  <a:pt x="566315" y="375399"/>
                  <a:pt x="565444" y="375478"/>
                </a:cubicBezTo>
                <a:close/>
                <a:moveTo>
                  <a:pt x="324891" y="338432"/>
                </a:moveTo>
                <a:cubicBezTo>
                  <a:pt x="325683" y="338511"/>
                  <a:pt x="326475" y="338748"/>
                  <a:pt x="327108" y="339301"/>
                </a:cubicBezTo>
                <a:cubicBezTo>
                  <a:pt x="327663" y="339933"/>
                  <a:pt x="327979" y="340645"/>
                  <a:pt x="327979" y="341514"/>
                </a:cubicBezTo>
                <a:lnTo>
                  <a:pt x="327979" y="404096"/>
                </a:lnTo>
                <a:cubicBezTo>
                  <a:pt x="327979" y="405677"/>
                  <a:pt x="326792" y="406941"/>
                  <a:pt x="325208" y="407099"/>
                </a:cubicBezTo>
                <a:lnTo>
                  <a:pt x="277464" y="412235"/>
                </a:lnTo>
                <a:cubicBezTo>
                  <a:pt x="277385" y="412314"/>
                  <a:pt x="277305" y="412314"/>
                  <a:pt x="277147" y="412314"/>
                </a:cubicBezTo>
                <a:cubicBezTo>
                  <a:pt x="276434" y="412314"/>
                  <a:pt x="275643" y="411998"/>
                  <a:pt x="275088" y="411524"/>
                </a:cubicBezTo>
                <a:cubicBezTo>
                  <a:pt x="274455" y="410892"/>
                  <a:pt x="274138" y="410102"/>
                  <a:pt x="274138" y="409232"/>
                </a:cubicBezTo>
                <a:lnTo>
                  <a:pt x="274138" y="341751"/>
                </a:lnTo>
                <a:cubicBezTo>
                  <a:pt x="274138" y="340012"/>
                  <a:pt x="275484" y="338669"/>
                  <a:pt x="277147" y="338669"/>
                </a:cubicBezTo>
                <a:close/>
                <a:moveTo>
                  <a:pt x="148116" y="338404"/>
                </a:moveTo>
                <a:cubicBezTo>
                  <a:pt x="147246" y="338404"/>
                  <a:pt x="146533" y="338721"/>
                  <a:pt x="145900" y="339274"/>
                </a:cubicBezTo>
                <a:cubicBezTo>
                  <a:pt x="145345" y="339906"/>
                  <a:pt x="145029" y="340618"/>
                  <a:pt x="145029" y="341487"/>
                </a:cubicBezTo>
                <a:lnTo>
                  <a:pt x="145029" y="403856"/>
                </a:lnTo>
                <a:cubicBezTo>
                  <a:pt x="145029" y="405358"/>
                  <a:pt x="146137" y="406702"/>
                  <a:pt x="147641" y="406939"/>
                </a:cubicBezTo>
                <a:lnTo>
                  <a:pt x="181528" y="411998"/>
                </a:lnTo>
                <a:cubicBezTo>
                  <a:pt x="181686" y="412077"/>
                  <a:pt x="181845" y="412077"/>
                  <a:pt x="182003" y="412077"/>
                </a:cubicBezTo>
                <a:cubicBezTo>
                  <a:pt x="182716" y="412077"/>
                  <a:pt x="183428" y="411761"/>
                  <a:pt x="183982" y="411287"/>
                </a:cubicBezTo>
                <a:cubicBezTo>
                  <a:pt x="184695" y="410733"/>
                  <a:pt x="185091" y="409864"/>
                  <a:pt x="185091" y="408994"/>
                </a:cubicBezTo>
                <a:lnTo>
                  <a:pt x="185091" y="341724"/>
                </a:lnTo>
                <a:cubicBezTo>
                  <a:pt x="185091" y="339985"/>
                  <a:pt x="183666" y="338642"/>
                  <a:pt x="182003" y="338642"/>
                </a:cubicBezTo>
                <a:close/>
                <a:moveTo>
                  <a:pt x="384814" y="338079"/>
                </a:moveTo>
                <a:cubicBezTo>
                  <a:pt x="385605" y="338079"/>
                  <a:pt x="386396" y="338395"/>
                  <a:pt x="386949" y="338949"/>
                </a:cubicBezTo>
                <a:cubicBezTo>
                  <a:pt x="387503" y="339582"/>
                  <a:pt x="387819" y="340294"/>
                  <a:pt x="387819" y="341164"/>
                </a:cubicBezTo>
                <a:lnTo>
                  <a:pt x="387819" y="397637"/>
                </a:lnTo>
                <a:cubicBezTo>
                  <a:pt x="387819" y="399218"/>
                  <a:pt x="386633" y="400484"/>
                  <a:pt x="385131" y="400642"/>
                </a:cubicBezTo>
                <a:lnTo>
                  <a:pt x="346622" y="404834"/>
                </a:lnTo>
                <a:cubicBezTo>
                  <a:pt x="346543" y="404834"/>
                  <a:pt x="346385" y="404834"/>
                  <a:pt x="346306" y="404834"/>
                </a:cubicBezTo>
                <a:cubicBezTo>
                  <a:pt x="345594" y="404834"/>
                  <a:pt x="344804" y="404597"/>
                  <a:pt x="344250" y="404043"/>
                </a:cubicBezTo>
                <a:cubicBezTo>
                  <a:pt x="343618" y="403489"/>
                  <a:pt x="343222" y="402619"/>
                  <a:pt x="343222" y="401829"/>
                </a:cubicBezTo>
                <a:lnTo>
                  <a:pt x="343222" y="341322"/>
                </a:lnTo>
                <a:cubicBezTo>
                  <a:pt x="343222" y="339661"/>
                  <a:pt x="344646" y="338316"/>
                  <a:pt x="346306" y="338316"/>
                </a:cubicBezTo>
                <a:close/>
                <a:moveTo>
                  <a:pt x="433917" y="337867"/>
                </a:moveTo>
                <a:cubicBezTo>
                  <a:pt x="434709" y="337867"/>
                  <a:pt x="435579" y="338183"/>
                  <a:pt x="436133" y="338737"/>
                </a:cubicBezTo>
                <a:cubicBezTo>
                  <a:pt x="436687" y="339290"/>
                  <a:pt x="437003" y="340081"/>
                  <a:pt x="437003" y="340872"/>
                </a:cubicBezTo>
                <a:lnTo>
                  <a:pt x="437003" y="392352"/>
                </a:lnTo>
                <a:cubicBezTo>
                  <a:pt x="437003" y="393854"/>
                  <a:pt x="435816" y="395198"/>
                  <a:pt x="434313" y="395357"/>
                </a:cubicBezTo>
                <a:lnTo>
                  <a:pt x="402583" y="398757"/>
                </a:lnTo>
                <a:cubicBezTo>
                  <a:pt x="402504" y="398836"/>
                  <a:pt x="402345" y="398836"/>
                  <a:pt x="402266" y="398836"/>
                </a:cubicBezTo>
                <a:cubicBezTo>
                  <a:pt x="401475" y="398836"/>
                  <a:pt x="400763" y="398520"/>
                  <a:pt x="400209" y="398045"/>
                </a:cubicBezTo>
                <a:cubicBezTo>
                  <a:pt x="399576" y="397413"/>
                  <a:pt x="399180" y="396622"/>
                  <a:pt x="399180" y="395752"/>
                </a:cubicBezTo>
                <a:lnTo>
                  <a:pt x="399180" y="341109"/>
                </a:lnTo>
                <a:cubicBezTo>
                  <a:pt x="399180" y="339370"/>
                  <a:pt x="400525" y="338025"/>
                  <a:pt x="402266" y="338025"/>
                </a:cubicBezTo>
                <a:close/>
                <a:moveTo>
                  <a:pt x="93170" y="337772"/>
                </a:moveTo>
                <a:cubicBezTo>
                  <a:pt x="92299" y="337772"/>
                  <a:pt x="91586" y="338088"/>
                  <a:pt x="91032" y="338642"/>
                </a:cubicBezTo>
                <a:cubicBezTo>
                  <a:pt x="90398" y="339195"/>
                  <a:pt x="90082" y="339985"/>
                  <a:pt x="90082" y="340776"/>
                </a:cubicBezTo>
                <a:lnTo>
                  <a:pt x="90082" y="395556"/>
                </a:lnTo>
                <a:cubicBezTo>
                  <a:pt x="90082" y="397058"/>
                  <a:pt x="91190" y="398323"/>
                  <a:pt x="92695" y="398560"/>
                </a:cubicBezTo>
                <a:lnTo>
                  <a:pt x="118347" y="402433"/>
                </a:lnTo>
                <a:cubicBezTo>
                  <a:pt x="118505" y="402433"/>
                  <a:pt x="118584" y="402512"/>
                  <a:pt x="118743" y="402512"/>
                </a:cubicBezTo>
                <a:cubicBezTo>
                  <a:pt x="119535" y="402512"/>
                  <a:pt x="120168" y="402196"/>
                  <a:pt x="120801" y="401722"/>
                </a:cubicBezTo>
                <a:cubicBezTo>
                  <a:pt x="121435" y="401169"/>
                  <a:pt x="121831" y="400299"/>
                  <a:pt x="121831" y="399430"/>
                </a:cubicBezTo>
                <a:lnTo>
                  <a:pt x="121831" y="340934"/>
                </a:lnTo>
                <a:cubicBezTo>
                  <a:pt x="121831" y="339274"/>
                  <a:pt x="120485" y="337930"/>
                  <a:pt x="118822" y="337930"/>
                </a:cubicBezTo>
                <a:close/>
                <a:moveTo>
                  <a:pt x="50574" y="337377"/>
                </a:moveTo>
                <a:cubicBezTo>
                  <a:pt x="49782" y="337377"/>
                  <a:pt x="48990" y="337772"/>
                  <a:pt x="48436" y="338325"/>
                </a:cubicBezTo>
                <a:cubicBezTo>
                  <a:pt x="47882" y="338879"/>
                  <a:pt x="47565" y="339669"/>
                  <a:pt x="47565" y="340460"/>
                </a:cubicBezTo>
                <a:lnTo>
                  <a:pt x="47565" y="389153"/>
                </a:lnTo>
                <a:cubicBezTo>
                  <a:pt x="47565" y="390655"/>
                  <a:pt x="48674" y="391920"/>
                  <a:pt x="50099" y="392157"/>
                </a:cubicBezTo>
                <a:lnTo>
                  <a:pt x="70288" y="395161"/>
                </a:lnTo>
                <a:cubicBezTo>
                  <a:pt x="70447" y="395240"/>
                  <a:pt x="70605" y="395240"/>
                  <a:pt x="70763" y="395240"/>
                </a:cubicBezTo>
                <a:cubicBezTo>
                  <a:pt x="71476" y="395240"/>
                  <a:pt x="72188" y="395003"/>
                  <a:pt x="72743" y="394449"/>
                </a:cubicBezTo>
                <a:cubicBezTo>
                  <a:pt x="73376" y="393896"/>
                  <a:pt x="73772" y="393106"/>
                  <a:pt x="73772" y="392157"/>
                </a:cubicBezTo>
                <a:lnTo>
                  <a:pt x="73772" y="340618"/>
                </a:lnTo>
                <a:cubicBezTo>
                  <a:pt x="73772" y="338879"/>
                  <a:pt x="72426" y="337535"/>
                  <a:pt x="70763" y="337535"/>
                </a:cubicBezTo>
                <a:close/>
                <a:moveTo>
                  <a:pt x="540266" y="276589"/>
                </a:moveTo>
                <a:cubicBezTo>
                  <a:pt x="539396" y="276431"/>
                  <a:pt x="538525" y="276668"/>
                  <a:pt x="537812" y="277300"/>
                </a:cubicBezTo>
                <a:cubicBezTo>
                  <a:pt x="537179" y="277854"/>
                  <a:pt x="536783" y="278723"/>
                  <a:pt x="536783" y="279593"/>
                </a:cubicBezTo>
                <a:lnTo>
                  <a:pt x="536783" y="340381"/>
                </a:lnTo>
                <a:cubicBezTo>
                  <a:pt x="536783" y="341171"/>
                  <a:pt x="537100" y="341883"/>
                  <a:pt x="537654" y="342515"/>
                </a:cubicBezTo>
                <a:cubicBezTo>
                  <a:pt x="538208" y="343068"/>
                  <a:pt x="539000" y="343384"/>
                  <a:pt x="539791" y="343384"/>
                </a:cubicBezTo>
                <a:lnTo>
                  <a:pt x="539871" y="343384"/>
                </a:lnTo>
                <a:lnTo>
                  <a:pt x="565840" y="343226"/>
                </a:lnTo>
                <a:cubicBezTo>
                  <a:pt x="567502" y="343226"/>
                  <a:pt x="568848" y="341883"/>
                  <a:pt x="568848" y="340223"/>
                </a:cubicBezTo>
                <a:lnTo>
                  <a:pt x="568848" y="283466"/>
                </a:lnTo>
                <a:cubicBezTo>
                  <a:pt x="568848" y="281964"/>
                  <a:pt x="567740" y="280620"/>
                  <a:pt x="566236" y="280462"/>
                </a:cubicBezTo>
                <a:close/>
                <a:moveTo>
                  <a:pt x="487774" y="268684"/>
                </a:moveTo>
                <a:cubicBezTo>
                  <a:pt x="486903" y="268605"/>
                  <a:pt x="485953" y="268842"/>
                  <a:pt x="485320" y="269396"/>
                </a:cubicBezTo>
                <a:cubicBezTo>
                  <a:pt x="484607" y="270028"/>
                  <a:pt x="484211" y="270898"/>
                  <a:pt x="484211" y="271767"/>
                </a:cubicBezTo>
                <a:lnTo>
                  <a:pt x="484211" y="340618"/>
                </a:lnTo>
                <a:cubicBezTo>
                  <a:pt x="484211" y="341408"/>
                  <a:pt x="484607" y="342199"/>
                  <a:pt x="485161" y="342752"/>
                </a:cubicBezTo>
                <a:cubicBezTo>
                  <a:pt x="485715" y="343305"/>
                  <a:pt x="486507" y="343622"/>
                  <a:pt x="487299" y="343622"/>
                </a:cubicBezTo>
                <a:lnTo>
                  <a:pt x="520394" y="343464"/>
                </a:lnTo>
                <a:cubicBezTo>
                  <a:pt x="522056" y="343464"/>
                  <a:pt x="523402" y="342120"/>
                  <a:pt x="523402" y="340460"/>
                </a:cubicBezTo>
                <a:lnTo>
                  <a:pt x="523402" y="276668"/>
                </a:lnTo>
                <a:cubicBezTo>
                  <a:pt x="523402" y="275166"/>
                  <a:pt x="522294" y="273901"/>
                  <a:pt x="520790" y="273664"/>
                </a:cubicBezTo>
                <a:close/>
                <a:moveTo>
                  <a:pt x="69971" y="261016"/>
                </a:moveTo>
                <a:lnTo>
                  <a:pt x="49940" y="265206"/>
                </a:lnTo>
                <a:cubicBezTo>
                  <a:pt x="48515" y="265443"/>
                  <a:pt x="47486" y="266708"/>
                  <a:pt x="47486" y="268131"/>
                </a:cubicBezTo>
                <a:lnTo>
                  <a:pt x="47486" y="316587"/>
                </a:lnTo>
                <a:cubicBezTo>
                  <a:pt x="47486" y="317378"/>
                  <a:pt x="47882" y="318168"/>
                  <a:pt x="48515" y="318801"/>
                </a:cubicBezTo>
                <a:cubicBezTo>
                  <a:pt x="49069" y="319354"/>
                  <a:pt x="49782" y="319591"/>
                  <a:pt x="50574" y="319591"/>
                </a:cubicBezTo>
                <a:lnTo>
                  <a:pt x="50811" y="319591"/>
                </a:lnTo>
                <a:lnTo>
                  <a:pt x="70763" y="318326"/>
                </a:lnTo>
                <a:cubicBezTo>
                  <a:pt x="72426" y="318168"/>
                  <a:pt x="73614" y="316903"/>
                  <a:pt x="73614" y="315243"/>
                </a:cubicBezTo>
                <a:lnTo>
                  <a:pt x="73614" y="264020"/>
                </a:lnTo>
                <a:cubicBezTo>
                  <a:pt x="73614" y="263072"/>
                  <a:pt x="73218" y="262202"/>
                  <a:pt x="72505" y="261649"/>
                </a:cubicBezTo>
                <a:cubicBezTo>
                  <a:pt x="71793" y="261016"/>
                  <a:pt x="70842" y="260779"/>
                  <a:pt x="69971" y="261016"/>
                </a:cubicBezTo>
                <a:close/>
                <a:moveTo>
                  <a:pt x="402662" y="256020"/>
                </a:moveTo>
                <a:lnTo>
                  <a:pt x="434392" y="260764"/>
                </a:lnTo>
                <a:cubicBezTo>
                  <a:pt x="435895" y="261002"/>
                  <a:pt x="437003" y="262267"/>
                  <a:pt x="437003" y="263769"/>
                </a:cubicBezTo>
                <a:lnTo>
                  <a:pt x="437003" y="315245"/>
                </a:lnTo>
                <a:cubicBezTo>
                  <a:pt x="437003" y="316036"/>
                  <a:pt x="436687" y="316827"/>
                  <a:pt x="436054" y="317459"/>
                </a:cubicBezTo>
                <a:cubicBezTo>
                  <a:pt x="435500" y="317934"/>
                  <a:pt x="434788" y="318250"/>
                  <a:pt x="433996" y="318250"/>
                </a:cubicBezTo>
                <a:cubicBezTo>
                  <a:pt x="433917" y="318250"/>
                  <a:pt x="433917" y="318250"/>
                  <a:pt x="433838" y="318250"/>
                </a:cubicBezTo>
                <a:lnTo>
                  <a:pt x="402108" y="316748"/>
                </a:lnTo>
                <a:cubicBezTo>
                  <a:pt x="400446" y="316669"/>
                  <a:pt x="399180" y="315324"/>
                  <a:pt x="399180" y="313743"/>
                </a:cubicBezTo>
                <a:lnTo>
                  <a:pt x="399180" y="259104"/>
                </a:lnTo>
                <a:cubicBezTo>
                  <a:pt x="399180" y="258155"/>
                  <a:pt x="399576" y="257364"/>
                  <a:pt x="400288" y="256732"/>
                </a:cubicBezTo>
                <a:cubicBezTo>
                  <a:pt x="400921" y="256178"/>
                  <a:pt x="401791" y="255941"/>
                  <a:pt x="402662" y="256020"/>
                </a:cubicBezTo>
                <a:close/>
                <a:moveTo>
                  <a:pt x="118189" y="250898"/>
                </a:moveTo>
                <a:lnTo>
                  <a:pt x="92536" y="256274"/>
                </a:lnTo>
                <a:cubicBezTo>
                  <a:pt x="91111" y="256590"/>
                  <a:pt x="90082" y="257855"/>
                  <a:pt x="90082" y="259277"/>
                </a:cubicBezTo>
                <a:lnTo>
                  <a:pt x="90082" y="313821"/>
                </a:lnTo>
                <a:cubicBezTo>
                  <a:pt x="90082" y="314611"/>
                  <a:pt x="90478" y="315402"/>
                  <a:pt x="91032" y="316034"/>
                </a:cubicBezTo>
                <a:cubicBezTo>
                  <a:pt x="91586" y="316508"/>
                  <a:pt x="92378" y="316824"/>
                  <a:pt x="93170" y="316824"/>
                </a:cubicBezTo>
                <a:cubicBezTo>
                  <a:pt x="93249" y="316824"/>
                  <a:pt x="93328" y="316824"/>
                  <a:pt x="93328" y="316824"/>
                </a:cubicBezTo>
                <a:lnTo>
                  <a:pt x="118980" y="315164"/>
                </a:lnTo>
                <a:cubicBezTo>
                  <a:pt x="120564" y="315085"/>
                  <a:pt x="121831" y="313742"/>
                  <a:pt x="121831" y="312161"/>
                </a:cubicBezTo>
                <a:lnTo>
                  <a:pt x="121831" y="253902"/>
                </a:lnTo>
                <a:cubicBezTo>
                  <a:pt x="121831" y="253033"/>
                  <a:pt x="121435" y="252084"/>
                  <a:pt x="120722" y="251531"/>
                </a:cubicBezTo>
                <a:cubicBezTo>
                  <a:pt x="120010" y="250977"/>
                  <a:pt x="119060" y="250740"/>
                  <a:pt x="118189" y="250898"/>
                </a:cubicBezTo>
                <a:close/>
                <a:moveTo>
                  <a:pt x="346781" y="247693"/>
                </a:moveTo>
                <a:lnTo>
                  <a:pt x="385210" y="253464"/>
                </a:lnTo>
                <a:cubicBezTo>
                  <a:pt x="386712" y="253701"/>
                  <a:pt x="387819" y="254966"/>
                  <a:pt x="387819" y="256468"/>
                </a:cubicBezTo>
                <a:lnTo>
                  <a:pt x="387819" y="312909"/>
                </a:lnTo>
                <a:cubicBezTo>
                  <a:pt x="387819" y="313779"/>
                  <a:pt x="387503" y="314569"/>
                  <a:pt x="386870" y="315123"/>
                </a:cubicBezTo>
                <a:cubicBezTo>
                  <a:pt x="386317" y="315676"/>
                  <a:pt x="385526" y="315992"/>
                  <a:pt x="384814" y="315992"/>
                </a:cubicBezTo>
                <a:lnTo>
                  <a:pt x="384656" y="315992"/>
                </a:lnTo>
                <a:lnTo>
                  <a:pt x="346148" y="314174"/>
                </a:lnTo>
                <a:cubicBezTo>
                  <a:pt x="344566" y="314095"/>
                  <a:pt x="343222" y="312751"/>
                  <a:pt x="343222" y="311170"/>
                </a:cubicBezTo>
                <a:lnTo>
                  <a:pt x="343222" y="250776"/>
                </a:lnTo>
                <a:cubicBezTo>
                  <a:pt x="343222" y="249907"/>
                  <a:pt x="343618" y="249037"/>
                  <a:pt x="344329" y="248405"/>
                </a:cubicBezTo>
                <a:cubicBezTo>
                  <a:pt x="344962" y="247851"/>
                  <a:pt x="345832" y="247614"/>
                  <a:pt x="346781" y="247693"/>
                </a:cubicBezTo>
                <a:close/>
                <a:moveTo>
                  <a:pt x="181370" y="237697"/>
                </a:moveTo>
                <a:lnTo>
                  <a:pt x="147483" y="244812"/>
                </a:lnTo>
                <a:cubicBezTo>
                  <a:pt x="146058" y="245128"/>
                  <a:pt x="145029" y="246314"/>
                  <a:pt x="145029" y="247815"/>
                </a:cubicBezTo>
                <a:lnTo>
                  <a:pt x="145029" y="310184"/>
                </a:lnTo>
                <a:cubicBezTo>
                  <a:pt x="145029" y="311054"/>
                  <a:pt x="145425" y="311844"/>
                  <a:pt x="145979" y="312477"/>
                </a:cubicBezTo>
                <a:cubicBezTo>
                  <a:pt x="146533" y="312951"/>
                  <a:pt x="147325" y="313267"/>
                  <a:pt x="148116" y="313267"/>
                </a:cubicBezTo>
                <a:lnTo>
                  <a:pt x="148275" y="313267"/>
                </a:lnTo>
                <a:lnTo>
                  <a:pt x="182241" y="311054"/>
                </a:lnTo>
                <a:cubicBezTo>
                  <a:pt x="183824" y="310975"/>
                  <a:pt x="185091" y="309631"/>
                  <a:pt x="185091" y="308050"/>
                </a:cubicBezTo>
                <a:lnTo>
                  <a:pt x="185091" y="240701"/>
                </a:lnTo>
                <a:cubicBezTo>
                  <a:pt x="185091" y="239753"/>
                  <a:pt x="184616" y="238883"/>
                  <a:pt x="183903" y="238330"/>
                </a:cubicBezTo>
                <a:cubicBezTo>
                  <a:pt x="183191" y="237776"/>
                  <a:pt x="182241" y="237539"/>
                  <a:pt x="181370" y="237697"/>
                </a:cubicBezTo>
                <a:close/>
                <a:moveTo>
                  <a:pt x="277622" y="237390"/>
                </a:moveTo>
                <a:lnTo>
                  <a:pt x="325366" y="244502"/>
                </a:lnTo>
                <a:cubicBezTo>
                  <a:pt x="326871" y="244739"/>
                  <a:pt x="327979" y="246003"/>
                  <a:pt x="327979" y="247504"/>
                </a:cubicBezTo>
                <a:lnTo>
                  <a:pt x="327979" y="310087"/>
                </a:lnTo>
                <a:cubicBezTo>
                  <a:pt x="327979" y="310957"/>
                  <a:pt x="327663" y="311747"/>
                  <a:pt x="327029" y="312300"/>
                </a:cubicBezTo>
                <a:cubicBezTo>
                  <a:pt x="326475" y="312853"/>
                  <a:pt x="325683" y="313169"/>
                  <a:pt x="324891" y="313169"/>
                </a:cubicBezTo>
                <a:lnTo>
                  <a:pt x="324733" y="313169"/>
                </a:lnTo>
                <a:lnTo>
                  <a:pt x="276989" y="310957"/>
                </a:lnTo>
                <a:cubicBezTo>
                  <a:pt x="275405" y="310878"/>
                  <a:pt x="274138" y="309534"/>
                  <a:pt x="274138" y="307954"/>
                </a:cubicBezTo>
                <a:lnTo>
                  <a:pt x="274138" y="240393"/>
                </a:lnTo>
                <a:cubicBezTo>
                  <a:pt x="274138" y="239524"/>
                  <a:pt x="274455" y="238733"/>
                  <a:pt x="275168" y="238101"/>
                </a:cubicBezTo>
                <a:cubicBezTo>
                  <a:pt x="275801" y="237548"/>
                  <a:pt x="276751" y="237311"/>
                  <a:pt x="277622" y="237390"/>
                </a:cubicBezTo>
                <a:close/>
                <a:moveTo>
                  <a:pt x="345656" y="26718"/>
                </a:moveTo>
                <a:lnTo>
                  <a:pt x="230695" y="198727"/>
                </a:lnTo>
                <a:lnTo>
                  <a:pt x="230695" y="584086"/>
                </a:lnTo>
                <a:lnTo>
                  <a:pt x="453016" y="503299"/>
                </a:lnTo>
                <a:lnTo>
                  <a:pt x="453016" y="221809"/>
                </a:lnTo>
                <a:close/>
                <a:moveTo>
                  <a:pt x="346369" y="0"/>
                </a:moveTo>
                <a:lnTo>
                  <a:pt x="346685" y="0"/>
                </a:lnTo>
                <a:lnTo>
                  <a:pt x="346844" y="0"/>
                </a:lnTo>
                <a:cubicBezTo>
                  <a:pt x="347240" y="0"/>
                  <a:pt x="347636" y="79"/>
                  <a:pt x="348031" y="158"/>
                </a:cubicBezTo>
                <a:cubicBezTo>
                  <a:pt x="348111" y="158"/>
                  <a:pt x="348111" y="158"/>
                  <a:pt x="348190" y="158"/>
                </a:cubicBezTo>
                <a:cubicBezTo>
                  <a:pt x="348586" y="237"/>
                  <a:pt x="348982" y="316"/>
                  <a:pt x="349377" y="474"/>
                </a:cubicBezTo>
                <a:cubicBezTo>
                  <a:pt x="349457" y="553"/>
                  <a:pt x="349615" y="553"/>
                  <a:pt x="349773" y="632"/>
                </a:cubicBezTo>
                <a:cubicBezTo>
                  <a:pt x="350090" y="711"/>
                  <a:pt x="350327" y="870"/>
                  <a:pt x="350644" y="1028"/>
                </a:cubicBezTo>
                <a:cubicBezTo>
                  <a:pt x="350723" y="1107"/>
                  <a:pt x="350882" y="1186"/>
                  <a:pt x="351040" y="1265"/>
                </a:cubicBezTo>
                <a:cubicBezTo>
                  <a:pt x="351357" y="1423"/>
                  <a:pt x="351673" y="1581"/>
                  <a:pt x="351911" y="1818"/>
                </a:cubicBezTo>
                <a:cubicBezTo>
                  <a:pt x="351990" y="1897"/>
                  <a:pt x="352069" y="1976"/>
                  <a:pt x="352148" y="1976"/>
                </a:cubicBezTo>
                <a:cubicBezTo>
                  <a:pt x="352544" y="2292"/>
                  <a:pt x="352861" y="2609"/>
                  <a:pt x="353178" y="2925"/>
                </a:cubicBezTo>
                <a:cubicBezTo>
                  <a:pt x="353178" y="3004"/>
                  <a:pt x="353178" y="3004"/>
                  <a:pt x="353257" y="3004"/>
                </a:cubicBezTo>
                <a:cubicBezTo>
                  <a:pt x="353336" y="3083"/>
                  <a:pt x="353336" y="3162"/>
                  <a:pt x="353415" y="3241"/>
                </a:cubicBezTo>
                <a:cubicBezTo>
                  <a:pt x="353653" y="3478"/>
                  <a:pt x="353811" y="3794"/>
                  <a:pt x="354049" y="4032"/>
                </a:cubicBezTo>
                <a:cubicBezTo>
                  <a:pt x="354128" y="4190"/>
                  <a:pt x="354207" y="4348"/>
                  <a:pt x="354286" y="4427"/>
                </a:cubicBezTo>
                <a:cubicBezTo>
                  <a:pt x="354365" y="4506"/>
                  <a:pt x="354445" y="4664"/>
                  <a:pt x="354445" y="4743"/>
                </a:cubicBezTo>
                <a:lnTo>
                  <a:pt x="468218" y="211612"/>
                </a:lnTo>
                <a:lnTo>
                  <a:pt x="575974" y="238725"/>
                </a:lnTo>
                <a:cubicBezTo>
                  <a:pt x="580012" y="239753"/>
                  <a:pt x="582862" y="243389"/>
                  <a:pt x="582862" y="247578"/>
                </a:cubicBezTo>
                <a:lnTo>
                  <a:pt x="582862" y="469150"/>
                </a:lnTo>
                <a:cubicBezTo>
                  <a:pt x="582862" y="473023"/>
                  <a:pt x="580487" y="476422"/>
                  <a:pt x="576845" y="477766"/>
                </a:cubicBezTo>
                <a:lnTo>
                  <a:pt x="465288" y="518318"/>
                </a:lnTo>
                <a:lnTo>
                  <a:pt x="224678" y="605745"/>
                </a:lnTo>
                <a:cubicBezTo>
                  <a:pt x="224520" y="605824"/>
                  <a:pt x="224361" y="605903"/>
                  <a:pt x="224124" y="605982"/>
                </a:cubicBezTo>
                <a:cubicBezTo>
                  <a:pt x="224045" y="605982"/>
                  <a:pt x="224045" y="605982"/>
                  <a:pt x="223965" y="605982"/>
                </a:cubicBezTo>
                <a:cubicBezTo>
                  <a:pt x="223649" y="606061"/>
                  <a:pt x="223253" y="606140"/>
                  <a:pt x="222936" y="606219"/>
                </a:cubicBezTo>
                <a:cubicBezTo>
                  <a:pt x="222778" y="606219"/>
                  <a:pt x="222778" y="606219"/>
                  <a:pt x="222619" y="606219"/>
                </a:cubicBezTo>
                <a:cubicBezTo>
                  <a:pt x="222303" y="606298"/>
                  <a:pt x="221907" y="606298"/>
                  <a:pt x="221511" y="606298"/>
                </a:cubicBezTo>
                <a:cubicBezTo>
                  <a:pt x="221115" y="606298"/>
                  <a:pt x="220719" y="606298"/>
                  <a:pt x="220323" y="606219"/>
                </a:cubicBezTo>
                <a:cubicBezTo>
                  <a:pt x="220165" y="606219"/>
                  <a:pt x="220086" y="606140"/>
                  <a:pt x="219928" y="606140"/>
                </a:cubicBezTo>
                <a:cubicBezTo>
                  <a:pt x="219611" y="606061"/>
                  <a:pt x="219373" y="605982"/>
                  <a:pt x="219057" y="605982"/>
                </a:cubicBezTo>
                <a:cubicBezTo>
                  <a:pt x="218898" y="605903"/>
                  <a:pt x="218740" y="605903"/>
                  <a:pt x="218661" y="605824"/>
                </a:cubicBezTo>
                <a:cubicBezTo>
                  <a:pt x="218344" y="605745"/>
                  <a:pt x="218027" y="605587"/>
                  <a:pt x="217711" y="605429"/>
                </a:cubicBezTo>
                <a:cubicBezTo>
                  <a:pt x="217631" y="605429"/>
                  <a:pt x="217552" y="605350"/>
                  <a:pt x="217473" y="605350"/>
                </a:cubicBezTo>
                <a:cubicBezTo>
                  <a:pt x="217394" y="605350"/>
                  <a:pt x="217394" y="605350"/>
                  <a:pt x="217394" y="605350"/>
                </a:cubicBezTo>
                <a:lnTo>
                  <a:pt x="28484" y="508911"/>
                </a:lnTo>
                <a:cubicBezTo>
                  <a:pt x="25476" y="507330"/>
                  <a:pt x="23496" y="504168"/>
                  <a:pt x="23496" y="500769"/>
                </a:cubicBezTo>
                <a:lnTo>
                  <a:pt x="23496" y="261096"/>
                </a:lnTo>
                <a:lnTo>
                  <a:pt x="11620" y="264416"/>
                </a:lnTo>
                <a:cubicBezTo>
                  <a:pt x="10828" y="264653"/>
                  <a:pt x="9957" y="264732"/>
                  <a:pt x="9166" y="264732"/>
                </a:cubicBezTo>
                <a:cubicBezTo>
                  <a:pt x="6236" y="264732"/>
                  <a:pt x="3386" y="263309"/>
                  <a:pt x="1644" y="260779"/>
                </a:cubicBezTo>
                <a:cubicBezTo>
                  <a:pt x="-573" y="257617"/>
                  <a:pt x="-573" y="253349"/>
                  <a:pt x="1802" y="250187"/>
                </a:cubicBezTo>
                <a:lnTo>
                  <a:pt x="85886" y="135646"/>
                </a:lnTo>
                <a:cubicBezTo>
                  <a:pt x="86677" y="134461"/>
                  <a:pt x="87786" y="133591"/>
                  <a:pt x="88973" y="132880"/>
                </a:cubicBezTo>
                <a:lnTo>
                  <a:pt x="342173" y="1028"/>
                </a:lnTo>
                <a:cubicBezTo>
                  <a:pt x="342173" y="1028"/>
                  <a:pt x="342173" y="1028"/>
                  <a:pt x="342252" y="1028"/>
                </a:cubicBezTo>
                <a:cubicBezTo>
                  <a:pt x="342648" y="791"/>
                  <a:pt x="343123" y="632"/>
                  <a:pt x="343518" y="474"/>
                </a:cubicBezTo>
                <a:cubicBezTo>
                  <a:pt x="343677" y="395"/>
                  <a:pt x="343756" y="395"/>
                  <a:pt x="343835" y="395"/>
                </a:cubicBezTo>
                <a:cubicBezTo>
                  <a:pt x="344152" y="237"/>
                  <a:pt x="344548" y="158"/>
                  <a:pt x="344944" y="79"/>
                </a:cubicBezTo>
                <a:cubicBezTo>
                  <a:pt x="345023" y="79"/>
                  <a:pt x="345181" y="79"/>
                  <a:pt x="345260" y="79"/>
                </a:cubicBezTo>
                <a:cubicBezTo>
                  <a:pt x="345656" y="0"/>
                  <a:pt x="345973" y="0"/>
                  <a:pt x="346369" y="0"/>
                </a:cubicBezTo>
                <a:close/>
              </a:path>
            </a:pathLst>
          </a:custGeom>
          <a:solidFill>
            <a:schemeClr val="bg1"/>
          </a:solidFill>
          <a:ln>
            <a:noFill/>
          </a:ln>
        </p:spPr>
      </p:sp>
      <p:sp>
        <p:nvSpPr>
          <p:cNvPr id="8" name="投影片編號版面配置區 7"/>
          <p:cNvSpPr>
            <a:spLocks noGrp="1"/>
          </p:cNvSpPr>
          <p:nvPr>
            <p:ph type="sldNum" sz="quarter" idx="12"/>
          </p:nvPr>
        </p:nvSpPr>
        <p:spPr/>
        <p:txBody>
          <a:bodyPr/>
          <a:lstStyle/>
          <a:p>
            <a:fld id="{E7AD4EBB-4127-4CA3-968A-4AF5F2E4D2D5}" type="slidenum">
              <a:rPr lang="en-US" altLang="zh-TW" smtClean="0"/>
              <a:t>7</a:t>
            </a:fld>
            <a:endParaRPr lang="en-US" altLang="zh-TW"/>
          </a:p>
        </p:txBody>
      </p:sp>
      <p:graphicFrame>
        <p:nvGraphicFramePr>
          <p:cNvPr id="5" name="表格 4"/>
          <p:cNvGraphicFramePr>
            <a:graphicFrameLocks noGrp="1"/>
          </p:cNvGraphicFramePr>
          <p:nvPr>
            <p:extLst>
              <p:ext uri="{D42A27DB-BD31-4B8C-83A1-F6EECF244321}">
                <p14:modId xmlns:p14="http://schemas.microsoft.com/office/powerpoint/2010/main" val="1729561308"/>
              </p:ext>
            </p:extLst>
          </p:nvPr>
        </p:nvGraphicFramePr>
        <p:xfrm>
          <a:off x="469900" y="1494631"/>
          <a:ext cx="9753599" cy="4953000"/>
        </p:xfrm>
        <a:graphic>
          <a:graphicData uri="http://schemas.openxmlformats.org/drawingml/2006/table">
            <a:tbl>
              <a:tblPr/>
              <a:tblGrid>
                <a:gridCol w="2717489"/>
                <a:gridCol w="81934"/>
                <a:gridCol w="1485060"/>
                <a:gridCol w="778376"/>
                <a:gridCol w="81934"/>
                <a:gridCol w="1485060"/>
                <a:gridCol w="778376"/>
                <a:gridCol w="81934"/>
                <a:gridCol w="1485060"/>
                <a:gridCol w="778376"/>
              </a:tblGrid>
              <a:tr h="495300">
                <a:tc>
                  <a:txBody>
                    <a:bodyPr/>
                    <a:lstStyle/>
                    <a:p>
                      <a:pPr algn="l" fontAlgn="ctr"/>
                      <a:r>
                        <a:rPr lang="en-US" sz="1200" b="0" i="0" u="none" strike="noStrike" dirty="0" err="1">
                          <a:solidFill>
                            <a:srgbClr val="000000"/>
                          </a:solidFill>
                          <a:effectLst/>
                          <a:latin typeface="微軟正黑體"/>
                        </a:rPr>
                        <a:t>Unit:NT$Thousand</a:t>
                      </a:r>
                      <a:endParaRPr lang="en-US" sz="1200" b="0" i="0" u="none" strike="noStrike" dirty="0">
                        <a:solidFill>
                          <a:srgbClr val="000000"/>
                        </a:solidFill>
                        <a:effectLst/>
                        <a:latin typeface="微軟正黑體"/>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gridSpan="2">
                  <a:txBody>
                    <a:bodyPr/>
                    <a:lstStyle/>
                    <a:p>
                      <a:pPr algn="ctr" fontAlgn="ctr"/>
                      <a:r>
                        <a:rPr lang="en-US" sz="1400" b="1" i="0" u="none" strike="noStrike">
                          <a:effectLst/>
                          <a:latin typeface="微軟正黑體"/>
                        </a:rPr>
                        <a:t>September 31,2020</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zh-TW" altLang="en-US"/>
                    </a:p>
                  </a:txBody>
                  <a:tcPr/>
                </a:tc>
                <a:tc>
                  <a:txBody>
                    <a:bodyPr/>
                    <a:lstStyle/>
                    <a:p>
                      <a:pPr algn="ctr"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gridSpan="2">
                  <a:txBody>
                    <a:bodyPr/>
                    <a:lstStyle/>
                    <a:p>
                      <a:pPr algn="ctr" fontAlgn="ctr"/>
                      <a:r>
                        <a:rPr lang="en-US" sz="1400" b="1" i="0" u="none" strike="noStrike">
                          <a:effectLst/>
                          <a:latin typeface="微軟正黑體"/>
                        </a:rPr>
                        <a:t>December 31,2019</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zh-TW" altLang="en-US"/>
                    </a:p>
                  </a:txBody>
                  <a:tcPr/>
                </a:tc>
                <a:tc>
                  <a:txBody>
                    <a:bodyPr/>
                    <a:lstStyle/>
                    <a:p>
                      <a:pPr algn="ctr"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gridSpan="2">
                  <a:txBody>
                    <a:bodyPr/>
                    <a:lstStyle/>
                    <a:p>
                      <a:pPr algn="ctr" fontAlgn="ctr"/>
                      <a:r>
                        <a:rPr lang="en-US" sz="1400" b="1" i="0" u="none" strike="noStrike">
                          <a:effectLst/>
                          <a:latin typeface="微軟正黑體"/>
                        </a:rPr>
                        <a:t>September 31,2019</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zh-TW" altLang="en-US"/>
                    </a:p>
                  </a:txBody>
                  <a:tcPr/>
                </a:tc>
              </a:tr>
              <a:tr h="495300">
                <a:tc>
                  <a:txBody>
                    <a:bodyPr/>
                    <a:lstStyle/>
                    <a:p>
                      <a:pPr algn="l" fontAlgn="ctr"/>
                      <a:r>
                        <a:rPr lang="en-US" sz="1200" b="0" i="0" u="none" strike="noStrike">
                          <a:solidFill>
                            <a:srgbClr val="000000"/>
                          </a:solidFill>
                          <a:effectLst/>
                          <a:latin typeface="微軟正黑體"/>
                        </a:rPr>
                        <a:t>Accounting Title</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ctr" fontAlgn="ctr"/>
                      <a:r>
                        <a:rPr lang="en-US" sz="1400" b="1" i="0" u="none" strike="noStrike">
                          <a:solidFill>
                            <a:srgbClr val="000000"/>
                          </a:solidFill>
                          <a:effectLst/>
                          <a:latin typeface="微軟正黑體"/>
                        </a:rPr>
                        <a:t>Amount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altLang="zh-TW" sz="1400" b="1" i="0" u="none" strike="noStrike">
                          <a:solidFill>
                            <a:srgbClr val="000000"/>
                          </a:solidFill>
                          <a:effectLst/>
                          <a:latin typeface="微軟正黑體"/>
                        </a:rPr>
                        <a: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ctr" fontAlgn="ctr"/>
                      <a:r>
                        <a:rPr lang="en-US" sz="1400" b="1" i="0" u="none" strike="noStrike">
                          <a:solidFill>
                            <a:srgbClr val="000000"/>
                          </a:solidFill>
                          <a:effectLst/>
                          <a:latin typeface="微軟正黑體"/>
                        </a:rPr>
                        <a:t>Amount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altLang="zh-TW" sz="1400" b="1" i="0" u="none" strike="noStrike">
                          <a:solidFill>
                            <a:srgbClr val="000000"/>
                          </a:solidFill>
                          <a:effectLst/>
                          <a:latin typeface="微軟正黑體"/>
                        </a:rPr>
                        <a: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ctr" fontAlgn="ctr"/>
                      <a:r>
                        <a:rPr lang="en-US" sz="1400" b="1" i="0" u="none" strike="noStrike">
                          <a:solidFill>
                            <a:srgbClr val="000000"/>
                          </a:solidFill>
                          <a:effectLst/>
                          <a:latin typeface="微軟正黑體"/>
                        </a:rPr>
                        <a:t>Amount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altLang="zh-TW" sz="1400" b="1" i="0" u="none" strike="noStrike">
                          <a:solidFill>
                            <a:srgbClr val="000000"/>
                          </a:solidFill>
                          <a:effectLst/>
                          <a:latin typeface="微軟正黑體"/>
                        </a:rPr>
                        <a:t>%</a:t>
                      </a:r>
                    </a:p>
                  </a:txBody>
                  <a:tcPr marL="9525" marR="9525" marT="9525" marB="0" anchor="ctr">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chemeClr val="tx2">
                        <a:lumMod val="20000"/>
                        <a:lumOff val="80000"/>
                      </a:schemeClr>
                    </a:solidFill>
                  </a:tcPr>
                </a:tc>
              </a:tr>
              <a:tr h="495300">
                <a:tc>
                  <a:txBody>
                    <a:bodyPr/>
                    <a:lstStyle/>
                    <a:p>
                      <a:pPr algn="l" fontAlgn="ctr"/>
                      <a:r>
                        <a:rPr lang="en-US" sz="1400" b="0" i="0" u="none" strike="noStrike">
                          <a:effectLst/>
                          <a:latin typeface="微軟正黑體"/>
                        </a:rPr>
                        <a:t>Current assets</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1,115,351 </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4%</a:t>
                      </a:r>
                      <a:endParaRPr lang="en-US" altLang="zh-TW" sz="1400" b="0" i="0" u="none" strike="noStrike" dirty="0">
                        <a:effectLst/>
                        <a:latin typeface="微軟正黑體"/>
                      </a:endParaRP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1,113,001 </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a:effectLst/>
                          <a:latin typeface="微軟正黑體"/>
                        </a:rPr>
                        <a:t>5%</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1,110,413 </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5%</a:t>
                      </a:r>
                      <a:endParaRPr lang="en-US" altLang="zh-TW" sz="1400" b="0" i="0" u="none" strike="noStrike" dirty="0">
                        <a:effectLst/>
                        <a:latin typeface="微軟正黑體"/>
                      </a:endParaRP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solidFill>
                      <a:schemeClr val="tx2">
                        <a:lumMod val="20000"/>
                        <a:lumOff val="80000"/>
                      </a:schemeClr>
                    </a:solidFill>
                  </a:tcPr>
                </a:tc>
              </a:tr>
              <a:tr h="495300">
                <a:tc>
                  <a:txBody>
                    <a:bodyPr/>
                    <a:lstStyle/>
                    <a:p>
                      <a:pPr algn="l" fontAlgn="ctr"/>
                      <a:r>
                        <a:rPr lang="en-US" sz="1400" b="0" i="0" u="none" strike="noStrike">
                          <a:effectLst/>
                          <a:latin typeface="微軟正黑體"/>
                        </a:rPr>
                        <a:t>Noncurrent assets</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23,789,593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96%</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23,482,733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a:effectLst/>
                          <a:latin typeface="微軟正黑體"/>
                        </a:rPr>
                        <a:t>95%</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23,441,936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95%</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495300">
                <a:tc>
                  <a:txBody>
                    <a:bodyPr/>
                    <a:lstStyle/>
                    <a:p>
                      <a:pPr algn="l" fontAlgn="ctr"/>
                      <a:r>
                        <a:rPr lang="en-US" sz="1400" b="1" i="0" u="none" strike="noStrike">
                          <a:effectLst/>
                          <a:latin typeface="微軟正黑體"/>
                        </a:rPr>
                        <a:t>Total assets</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24,904,944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effectLst/>
                          <a:latin typeface="微軟正黑體"/>
                        </a:rPr>
                        <a:t>100%</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24,595,734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effectLst/>
                          <a:latin typeface="微軟正黑體"/>
                        </a:rPr>
                        <a:t>100%</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24,552,349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effectLst/>
                          <a:latin typeface="微軟正黑體"/>
                        </a:rPr>
                        <a:t>100%</a:t>
                      </a:r>
                    </a:p>
                  </a:txBody>
                  <a:tcPr marL="9525" marR="9525" marT="9525" marB="0" anchor="ctr">
                    <a:lnL>
                      <a:noFill/>
                    </a:lnL>
                    <a:lnR>
                      <a:noFill/>
                    </a:lnR>
                    <a:lnT>
                      <a:noFill/>
                    </a:lnT>
                    <a:lnB>
                      <a:noFill/>
                    </a:lnB>
                    <a:solidFill>
                      <a:schemeClr val="tx2">
                        <a:lumMod val="20000"/>
                        <a:lumOff val="80000"/>
                      </a:schemeClr>
                    </a:solidFill>
                  </a:tcPr>
                </a:tc>
              </a:tr>
              <a:tr h="495300">
                <a:tc>
                  <a:txBody>
                    <a:bodyPr/>
                    <a:lstStyle/>
                    <a:p>
                      <a:pPr algn="l" fontAlgn="ctr"/>
                      <a:r>
                        <a:rPr lang="en-US" sz="1400" b="0" i="0" u="none" strike="noStrike">
                          <a:effectLst/>
                          <a:latin typeface="微軟正黑體"/>
                        </a:rPr>
                        <a:t>Current liabilities</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dirty="0">
                          <a:effectLst/>
                          <a:latin typeface="微軟正黑體"/>
                        </a:rPr>
                        <a:t>         </a:t>
                      </a:r>
                      <a:r>
                        <a:rPr lang="en-US" altLang="zh-TW" sz="1400" b="0" i="0" u="none" strike="noStrike" dirty="0">
                          <a:effectLst/>
                          <a:latin typeface="微軟正黑體"/>
                        </a:rPr>
                        <a:t>1,021,940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4%</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618,539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3%</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755,455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2%</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495300">
                <a:tc>
                  <a:txBody>
                    <a:bodyPr/>
                    <a:lstStyle/>
                    <a:p>
                      <a:pPr algn="l" fontAlgn="ctr"/>
                      <a:r>
                        <a:rPr lang="en-US" sz="1400" b="0" i="0" u="none" strike="noStrike">
                          <a:effectLst/>
                          <a:latin typeface="微軟正黑體"/>
                        </a:rPr>
                        <a:t>Noncurrent liabilities</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8,223,151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33%</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8,213,526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33%</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0"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0" i="0" u="none" strike="noStrike">
                          <a:effectLst/>
                          <a:latin typeface="微軟正黑體"/>
                        </a:rPr>
                        <a:t>         </a:t>
                      </a:r>
                      <a:r>
                        <a:rPr lang="en-US" altLang="zh-TW" sz="1400" b="0" i="0" u="none" strike="noStrike">
                          <a:effectLst/>
                          <a:latin typeface="微軟正黑體"/>
                        </a:rPr>
                        <a:t>7,906,056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0" i="0" u="none" strike="noStrike" dirty="0" smtClean="0">
                          <a:effectLst/>
                          <a:latin typeface="微軟正黑體"/>
                        </a:rPr>
                        <a:t>33%</a:t>
                      </a:r>
                      <a:endParaRPr lang="en-US" altLang="zh-TW" sz="1400" b="0"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495300">
                <a:tc>
                  <a:txBody>
                    <a:bodyPr/>
                    <a:lstStyle/>
                    <a:p>
                      <a:pPr algn="l" fontAlgn="ctr"/>
                      <a:r>
                        <a:rPr lang="en-US" sz="1400" b="1" i="0" u="none" strike="noStrike">
                          <a:effectLst/>
                          <a:latin typeface="微軟正黑體"/>
                        </a:rPr>
                        <a:t>Total liabilities</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9,245,091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smtClean="0">
                          <a:effectLst/>
                          <a:latin typeface="微軟正黑體"/>
                        </a:rPr>
                        <a:t>37%</a:t>
                      </a:r>
                      <a:endParaRPr lang="en-US" altLang="zh-TW" sz="1400" b="1"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8,832,065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smtClean="0">
                          <a:effectLst/>
                          <a:latin typeface="微軟正黑體"/>
                        </a:rPr>
                        <a:t>36%</a:t>
                      </a:r>
                      <a:endParaRPr lang="en-US" altLang="zh-TW" sz="1400" b="1"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8,661,511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smtClean="0">
                          <a:effectLst/>
                          <a:latin typeface="微軟正黑體"/>
                        </a:rPr>
                        <a:t>35%</a:t>
                      </a:r>
                      <a:endParaRPr lang="en-US" altLang="zh-TW" sz="1400" b="1"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495300">
                <a:tc>
                  <a:txBody>
                    <a:bodyPr/>
                    <a:lstStyle/>
                    <a:p>
                      <a:pPr algn="l" fontAlgn="ctr"/>
                      <a:r>
                        <a:rPr lang="en-US" sz="1400" b="1" i="0" u="none" strike="noStrike">
                          <a:effectLst/>
                          <a:latin typeface="微軟正黑體"/>
                        </a:rPr>
                        <a:t>Total equity</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15,659,853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smtClean="0">
                          <a:effectLst/>
                          <a:latin typeface="微軟正黑體"/>
                        </a:rPr>
                        <a:t>63%</a:t>
                      </a:r>
                      <a:endParaRPr lang="en-US" altLang="zh-TW" sz="1400" b="1"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15,763,669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smtClean="0">
                          <a:effectLst/>
                          <a:latin typeface="微軟正黑體"/>
                        </a:rPr>
                        <a:t>64%</a:t>
                      </a:r>
                      <a:endParaRPr lang="en-US" altLang="zh-TW" sz="1400" b="1"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15,890,838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smtClean="0">
                          <a:effectLst/>
                          <a:latin typeface="微軟正黑體"/>
                        </a:rPr>
                        <a:t>65%</a:t>
                      </a:r>
                      <a:endParaRPr lang="en-US" altLang="zh-TW" sz="1400" b="1" i="0" u="none" strike="noStrike" dirty="0">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r>
              <a:tr h="495300">
                <a:tc>
                  <a:txBody>
                    <a:bodyPr/>
                    <a:lstStyle/>
                    <a:p>
                      <a:pPr algn="l" fontAlgn="ctr"/>
                      <a:r>
                        <a:rPr lang="en-US" sz="1400" b="1" i="0" u="none" strike="noStrike">
                          <a:effectLst/>
                          <a:latin typeface="微軟正黑體"/>
                        </a:rPr>
                        <a:t>Total liabilities and equity</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24,904,944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effectLst/>
                          <a:latin typeface="微軟正黑體"/>
                        </a:rPr>
                        <a:t>100%</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24,595,734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a:effectLst/>
                          <a:latin typeface="微軟正黑體"/>
                        </a:rPr>
                        <a:t>100%</a:t>
                      </a: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endParaRPr lang="zh-TW" altLang="en-US" sz="1400" b="1" i="0" u="none" strike="noStrike">
                        <a:effectLst/>
                        <a:latin typeface="微軟正黑體"/>
                      </a:endParaRPr>
                    </a:p>
                  </a:txBody>
                  <a:tcPr marL="9525" marR="9525" marT="9525" marB="0" anchor="ctr">
                    <a:lnL>
                      <a:noFill/>
                    </a:lnL>
                    <a:lnR>
                      <a:noFill/>
                    </a:lnR>
                    <a:lnT>
                      <a:noFill/>
                    </a:lnT>
                    <a:lnB>
                      <a:noFill/>
                    </a:lnB>
                    <a:solidFill>
                      <a:schemeClr val="tx2">
                        <a:lumMod val="20000"/>
                        <a:lumOff val="80000"/>
                      </a:schemeClr>
                    </a:solidFill>
                  </a:tcPr>
                </a:tc>
                <a:tc>
                  <a:txBody>
                    <a:bodyPr/>
                    <a:lstStyle/>
                    <a:p>
                      <a:pPr algn="l" fontAlgn="ctr"/>
                      <a:r>
                        <a:rPr lang="zh-TW" altLang="en-US" sz="1400" b="1" i="0" u="none" strike="noStrike">
                          <a:effectLst/>
                          <a:latin typeface="微軟正黑體"/>
                        </a:rPr>
                        <a:t>       </a:t>
                      </a:r>
                      <a:r>
                        <a:rPr lang="en-US" altLang="zh-TW" sz="1400" b="1" i="0" u="none" strike="noStrike">
                          <a:effectLst/>
                          <a:latin typeface="微軟正黑體"/>
                        </a:rPr>
                        <a:t>24,552,349 </a:t>
                      </a:r>
                    </a:p>
                  </a:txBody>
                  <a:tcPr marL="9525" marR="9525" marT="9525" marB="0" anchor="ctr">
                    <a:lnL>
                      <a:noFill/>
                    </a:lnL>
                    <a:lnR>
                      <a:noFill/>
                    </a:lnR>
                    <a:lnT>
                      <a:noFill/>
                    </a:lnT>
                    <a:lnB>
                      <a:noFill/>
                    </a:lnB>
                    <a:solidFill>
                      <a:schemeClr val="tx2">
                        <a:lumMod val="20000"/>
                        <a:lumOff val="80000"/>
                      </a:schemeClr>
                    </a:solidFill>
                  </a:tcPr>
                </a:tc>
                <a:tc>
                  <a:txBody>
                    <a:bodyPr/>
                    <a:lstStyle/>
                    <a:p>
                      <a:pPr algn="r" fontAlgn="ctr"/>
                      <a:r>
                        <a:rPr lang="en-US" altLang="zh-TW" sz="1400" b="1" i="0" u="none" strike="noStrike" dirty="0">
                          <a:effectLst/>
                          <a:latin typeface="微軟正黑體"/>
                        </a:rPr>
                        <a:t>100%</a:t>
                      </a:r>
                    </a:p>
                  </a:txBody>
                  <a:tcPr marL="9525" marR="9525" marT="9525" marB="0" anchor="ctr">
                    <a:lnL>
                      <a:noFill/>
                    </a:lnL>
                    <a:lnR>
                      <a:noFill/>
                    </a:lnR>
                    <a:lnT>
                      <a:noFill/>
                    </a:lnT>
                    <a:lnB>
                      <a:noFill/>
                    </a:lnB>
                    <a:solidFill>
                      <a:schemeClr val="tx2">
                        <a:lumMod val="20000"/>
                        <a:lumOff val="80000"/>
                      </a:schemeClr>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3175" y="172092"/>
            <a:ext cx="10690225" cy="523338"/>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zh-TW" altLang="en-US" sz="3200" b="1" dirty="0">
                <a:latin typeface="微軟正黑體" panose="020B0604030504040204" charset="-120"/>
                <a:ea typeface="微軟正黑體" panose="020B0604030504040204" charset="-120"/>
              </a:rPr>
              <a:t> </a:t>
            </a:r>
            <a:r>
              <a:rPr lang="en-US" altLang="zh-TW" sz="3200" b="1" dirty="0" smtClean="0">
                <a:latin typeface="微軟正黑體" panose="020B0604030504040204" charset="-120"/>
                <a:ea typeface="微軟正黑體" panose="020B0604030504040204" charset="-120"/>
                <a:sym typeface="+mn-ea"/>
              </a:rPr>
              <a:t>Business Highlight-</a:t>
            </a:r>
            <a:r>
              <a:rPr lang="zh-TW" altLang="en-US" sz="3200" b="1" dirty="0" smtClean="0">
                <a:latin typeface="微軟正黑體" panose="020B0604030504040204" charset="-120"/>
                <a:ea typeface="微軟正黑體" panose="020B0604030504040204" charset="-120"/>
                <a:sym typeface="+mn-ea"/>
              </a:rPr>
              <a:t> </a:t>
            </a:r>
            <a:r>
              <a:rPr lang="en-US" altLang="zh-TW" sz="3200" b="1" dirty="0" smtClean="0">
                <a:latin typeface="微軟正黑體" panose="020B0604030504040204" charset="-120"/>
                <a:ea typeface="微軟正黑體" panose="020B0604030504040204" charset="-120"/>
                <a:sym typeface="+mn-ea"/>
              </a:rPr>
              <a:t>Tea Business</a:t>
            </a:r>
            <a:endParaRPr lang="zh-TW" altLang="en-US" sz="2800" b="1" dirty="0">
              <a:latin typeface="微軟正黑體" panose="020B0604030504040204" charset="-120"/>
              <a:ea typeface="微軟正黑體" panose="020B0604030504040204" charset="-120"/>
            </a:endParaRPr>
          </a:p>
        </p:txBody>
      </p:sp>
      <p:sp>
        <p:nvSpPr>
          <p:cNvPr id="8" name="投影片編號版面配置區 7"/>
          <p:cNvSpPr>
            <a:spLocks noGrp="1"/>
          </p:cNvSpPr>
          <p:nvPr>
            <p:ph type="sldNum" sz="quarter" idx="12"/>
          </p:nvPr>
        </p:nvSpPr>
        <p:spPr/>
        <p:txBody>
          <a:bodyPr/>
          <a:lstStyle/>
          <a:p>
            <a:fld id="{ABE84FEF-EE30-4DF3-9D68-B93F1E05956D}" type="slidenum">
              <a:rPr lang="en-US" altLang="zh-TW" smtClean="0"/>
              <a:t>8</a:t>
            </a:fld>
            <a:endParaRPr lang="en-US" altLang="zh-TW"/>
          </a:p>
        </p:txBody>
      </p:sp>
      <p:sp>
        <p:nvSpPr>
          <p:cNvPr id="41" name="文字方塊 40"/>
          <p:cNvSpPr txBox="1"/>
          <p:nvPr/>
        </p:nvSpPr>
        <p:spPr>
          <a:xfrm>
            <a:off x="3398447" y="866001"/>
            <a:ext cx="4182110" cy="549910"/>
          </a:xfrm>
          <a:prstGeom prst="rect">
            <a:avLst/>
          </a:prstGeom>
          <a:noFill/>
        </p:spPr>
        <p:txBody>
          <a:bodyPr wrap="none" rtlCol="0">
            <a:spAutoFit/>
          </a:bodyPr>
          <a:lstStyle/>
          <a:p>
            <a:pPr algn="l"/>
            <a:r>
              <a:rPr lang="en-US" altLang="zh-TW" sz="2800" u="sng" dirty="0" err="1" smtClean="0">
                <a:latin typeface="微軟正黑體" panose="020B0604030504040204" charset="-120"/>
                <a:ea typeface="微軟正黑體" panose="020B0604030504040204" charset="-120"/>
                <a:sym typeface="+mn-ea"/>
              </a:rPr>
              <a:t>Laupi</a:t>
            </a:r>
            <a:r>
              <a:rPr lang="en-US" altLang="zh-TW" sz="2800" u="sng" dirty="0" smtClean="0">
                <a:latin typeface="微軟正黑體" panose="020B0604030504040204" charset="-120"/>
                <a:ea typeface="微軟正黑體" panose="020B0604030504040204" charset="-120"/>
                <a:sym typeface="+mn-ea"/>
              </a:rPr>
              <a:t> Tea </a:t>
            </a:r>
            <a:r>
              <a:rPr lang="en-US" altLang="zh-TW" sz="2800" u="sng" dirty="0">
                <a:latin typeface="微軟正黑體" panose="020B0604030504040204" charset="-120"/>
                <a:ea typeface="微軟正黑體" panose="020B0604030504040204" charset="-120"/>
                <a:sym typeface="+mn-ea"/>
              </a:rPr>
              <a:t>Farm </a:t>
            </a:r>
            <a:r>
              <a:rPr lang="en-US" altLang="zh-TW" sz="2800" u="sng" dirty="0" smtClean="0">
                <a:latin typeface="微軟正黑體" panose="020B0604030504040204" charset="-120"/>
                <a:ea typeface="微軟正黑體" panose="020B0604030504040204" charset="-120"/>
                <a:sym typeface="+mn-ea"/>
              </a:rPr>
              <a:t>Progress</a:t>
            </a:r>
            <a:endParaRPr lang="zh-CN" altLang="en-US" sz="2800" u="sng" dirty="0">
              <a:latin typeface="標楷體" panose="03000509000000000000" pitchFamily="65" charset="-120"/>
              <a:ea typeface="標楷體" panose="03000509000000000000" pitchFamily="65" charset="-120"/>
            </a:endParaRPr>
          </a:p>
        </p:txBody>
      </p:sp>
      <p:grpSp>
        <p:nvGrpSpPr>
          <p:cNvPr id="2" name="群組 1"/>
          <p:cNvGrpSpPr/>
          <p:nvPr/>
        </p:nvGrpSpPr>
        <p:grpSpPr>
          <a:xfrm>
            <a:off x="727688" y="1986260"/>
            <a:ext cx="9241198" cy="2131950"/>
            <a:chOff x="698500" y="3364539"/>
            <a:chExt cx="9241198" cy="2131950"/>
          </a:xfrm>
        </p:grpSpPr>
        <p:grpSp>
          <p:nvGrpSpPr>
            <p:cNvPr id="13" name="d1e53909-66c8-461c-9bbf-41f57945f1b3" descr="eBgAAB+LCAAAAAAABADdmEFv2jAUx7+Lt94oSpxQIDdSYOKwdRKoO0wcssQlrhIHJc7EhPjus0kcnOLR+FLNEZfw/J79/9sv/gmO4DP9s0fAA+s0yOkcB7s8SFcUpWAAVhHwSJkkA+BjEmGy+5Jn5b4A3s9jUyaP/MA0fg6SEvFagikOkuqrd5Uv0r5igtMyrdOsocVCwUEK2VYVxFGUIDltRSjKfzcr2Dx2fl7TnC2wzPI0oGzBo3W6A/UQ8EaToXXixRE6sKIB2FSyhJ5aHt8ApU8+wG3OoteyoCki9FL0PWBbh5gqhd/rukt2Iwe+3Y/7qWJH4Ng6e6hnXsfBHn1jU3G99Q7wkA22jbuWWrYwe2j5Pg3+KXiDDpoWeYVsTnUeN+XzCWT1tQSV7q1CedOKj1mS5e+3oki7Gn96ecEh2sQoRSJngwmdkYiJjkQf+jnexZSgoqgDT79eUUilMu+BZ5VFzOb8tFw6cDT3bSDsWSdVP4oFu/bjm/wu53QukQ+K+S0QnYUh2+ZaeWXoHL/yKeRrdaLQ2TrMKnijCT/W3b01dN+1twozYqQ76eyg1mt4y9zN9/A/R8LDSEYC7DESoNFIgH1CwriFBAgn48VciQTYSyRAwy5NPSSY5k4LCV3NGY2EsYwEp8dIcAxEQo8wMGlhwLJ9f/GoxIDTSww4hl2UehgwzZ0WBrqaMxkD7T+L3B5jwDUQA5dedPv0y2DaRoIzXSx9JRLcXiLBNezS1EOCae60kNDV3JZ9/gIIf/ToeBgAAA=="/>
            <p:cNvGrpSpPr>
              <a:grpSpLocks noChangeAspect="1"/>
            </p:cNvGrpSpPr>
            <p:nvPr/>
          </p:nvGrpSpPr>
          <p:grpSpPr>
            <a:xfrm>
              <a:off x="698500" y="3364539"/>
              <a:ext cx="9241198" cy="2131950"/>
              <a:chOff x="1964089" y="2740517"/>
              <a:chExt cx="8263822" cy="1906469"/>
            </a:xfrm>
          </p:grpSpPr>
          <p:sp>
            <p:nvSpPr>
              <p:cNvPr id="14" name="ExtraShape1"/>
              <p:cNvSpPr/>
              <p:nvPr/>
            </p:nvSpPr>
            <p:spPr>
              <a:xfrm>
                <a:off x="1964089" y="3063261"/>
                <a:ext cx="1025539" cy="102553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ValueShape1"/>
              <p:cNvSpPr/>
              <p:nvPr/>
            </p:nvSpPr>
            <p:spPr>
              <a:xfrm>
                <a:off x="1964089" y="3063261"/>
                <a:ext cx="1025539" cy="1025539"/>
              </a:xfrm>
              <a:prstGeom prst="pie">
                <a:avLst>
                  <a:gd name="adj1" fmla="val 17127662"/>
                  <a:gd name="adj2" fmla="val 16335433"/>
                </a:avLst>
              </a:prstGeom>
              <a:solidFill>
                <a:schemeClr val="accent2">
                  <a:lumMod val="100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cxnSp>
            <p:nvCxnSpPr>
              <p:cNvPr id="16" name="ExtraShape1"/>
              <p:cNvCxnSpPr/>
              <p:nvPr/>
            </p:nvCxnSpPr>
            <p:spPr>
              <a:xfrm rot="900000">
                <a:off x="3093930" y="3892775"/>
                <a:ext cx="1157719" cy="0"/>
              </a:xfrm>
              <a:prstGeom prst="straightConnector1">
                <a:avLst/>
              </a:prstGeom>
              <a:ln w="38100">
                <a:solidFill>
                  <a:schemeClr val="tx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7" name="ExtraShape2"/>
              <p:cNvSpPr/>
              <p:nvPr/>
            </p:nvSpPr>
            <p:spPr>
              <a:xfrm rot="10800000" flipV="1">
                <a:off x="4365707" y="3621447"/>
                <a:ext cx="1025539" cy="102553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ValueShape2"/>
              <p:cNvSpPr/>
              <p:nvPr/>
            </p:nvSpPr>
            <p:spPr>
              <a:xfrm rot="10800000" flipV="1">
                <a:off x="4365707" y="3621447"/>
                <a:ext cx="1025539" cy="1025539"/>
              </a:xfrm>
              <a:prstGeom prst="pie">
                <a:avLst>
                  <a:gd name="adj1" fmla="val 16098896"/>
                  <a:gd name="adj2" fmla="val 20426894"/>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9" name="ExtraShape2"/>
              <p:cNvCxnSpPr/>
              <p:nvPr/>
            </p:nvCxnSpPr>
            <p:spPr>
              <a:xfrm rot="20700000" flipV="1">
                <a:off x="5481726" y="3817472"/>
                <a:ext cx="1157719" cy="0"/>
              </a:xfrm>
              <a:prstGeom prst="straightConnector1">
                <a:avLst/>
              </a:prstGeom>
              <a:ln w="38100">
                <a:solidFill>
                  <a:schemeClr val="tx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ExtraShape3"/>
              <p:cNvSpPr/>
              <p:nvPr/>
            </p:nvSpPr>
            <p:spPr>
              <a:xfrm>
                <a:off x="6814576" y="3063261"/>
                <a:ext cx="1025539" cy="102553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ValueShape3"/>
              <p:cNvSpPr/>
              <p:nvPr/>
            </p:nvSpPr>
            <p:spPr>
              <a:xfrm>
                <a:off x="6814576" y="3063261"/>
                <a:ext cx="1025539" cy="1025539"/>
              </a:xfrm>
              <a:prstGeom prst="pie">
                <a:avLst>
                  <a:gd name="adj1" fmla="val 14033156"/>
                  <a:gd name="adj2" fmla="val 16339684"/>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2" name="ExtraShape3"/>
              <p:cNvCxnSpPr/>
              <p:nvPr/>
            </p:nvCxnSpPr>
            <p:spPr>
              <a:xfrm rot="900000">
                <a:off x="7930595" y="3892775"/>
                <a:ext cx="1157719" cy="0"/>
              </a:xfrm>
              <a:prstGeom prst="straightConnector1">
                <a:avLst/>
              </a:prstGeom>
              <a:ln w="38100">
                <a:solidFill>
                  <a:schemeClr val="tx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3" name="ExtraShape4"/>
              <p:cNvSpPr/>
              <p:nvPr/>
            </p:nvSpPr>
            <p:spPr>
              <a:xfrm rot="10800000" flipV="1">
                <a:off x="9202372" y="3621447"/>
                <a:ext cx="1025539" cy="102553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ValueShape4"/>
              <p:cNvSpPr/>
              <p:nvPr/>
            </p:nvSpPr>
            <p:spPr>
              <a:xfrm rot="10800000" flipV="1">
                <a:off x="9202372" y="3621447"/>
                <a:ext cx="1025539" cy="1025539"/>
              </a:xfrm>
              <a:prstGeom prst="pie">
                <a:avLst>
                  <a:gd name="adj1" fmla="val 16200000"/>
                  <a:gd name="adj2" fmla="val 13974847"/>
                </a:avLst>
              </a:pr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ValueText1"/>
              <p:cNvSpPr txBox="1"/>
              <p:nvPr/>
            </p:nvSpPr>
            <p:spPr>
              <a:xfrm>
                <a:off x="2209557" y="4178981"/>
                <a:ext cx="614262" cy="408149"/>
              </a:xfrm>
              <a:prstGeom prst="rect">
                <a:avLst/>
              </a:prstGeom>
              <a:noFill/>
            </p:spPr>
            <p:txBody>
              <a:bodyPr wrap="square" tIns="90000" bIns="90000" anchor="ctr" anchorCtr="0">
                <a:prstTxWarp prst="textPlain">
                  <a:avLst/>
                </a:prstTxWarp>
                <a:noAutofit/>
              </a:bodyPr>
              <a:lstStyle/>
              <a:p>
                <a:r>
                  <a:rPr lang="en-US" altLang="zh-CN" sz="700" dirty="0">
                    <a:solidFill>
                      <a:schemeClr val="accent2">
                        <a:lumMod val="100000"/>
                      </a:schemeClr>
                    </a:solidFill>
                    <a:latin typeface="Impact" panose="020B0806030902050204" pitchFamily="34" charset="0"/>
                  </a:rPr>
                  <a:t>99%</a:t>
                </a:r>
                <a:endParaRPr lang="en-US" sz="700" dirty="0">
                  <a:solidFill>
                    <a:schemeClr val="accent2">
                      <a:lumMod val="100000"/>
                    </a:schemeClr>
                  </a:solidFill>
                  <a:latin typeface="Impact" panose="020B0806030902050204" pitchFamily="34" charset="0"/>
                </a:endParaRPr>
              </a:p>
            </p:txBody>
          </p:sp>
          <p:sp>
            <p:nvSpPr>
              <p:cNvPr id="31" name="ValueText2"/>
              <p:cNvSpPr txBox="1"/>
              <p:nvPr/>
            </p:nvSpPr>
            <p:spPr>
              <a:xfrm>
                <a:off x="4611175" y="2740517"/>
                <a:ext cx="534602" cy="408149"/>
              </a:xfrm>
              <a:prstGeom prst="rect">
                <a:avLst/>
              </a:prstGeom>
              <a:noFill/>
            </p:spPr>
            <p:txBody>
              <a:bodyPr wrap="square" tIns="90000" bIns="90000" anchor="ctr" anchorCtr="0">
                <a:prstTxWarp prst="textPlain">
                  <a:avLst/>
                </a:prstTxWarp>
                <a:noAutofit/>
              </a:bodyPr>
              <a:lstStyle/>
              <a:p>
                <a:r>
                  <a:rPr lang="en-US" altLang="zh-CN" sz="700" dirty="0">
                    <a:solidFill>
                      <a:schemeClr val="accent3">
                        <a:lumMod val="100000"/>
                      </a:schemeClr>
                    </a:solidFill>
                    <a:latin typeface="Impact" panose="020B0806030902050204" pitchFamily="34" charset="0"/>
                  </a:rPr>
                  <a:t>20%</a:t>
                </a:r>
                <a:endParaRPr lang="en-US" sz="700" dirty="0">
                  <a:solidFill>
                    <a:schemeClr val="accent3">
                      <a:lumMod val="100000"/>
                    </a:schemeClr>
                  </a:solidFill>
                  <a:latin typeface="Impact" panose="020B0806030902050204" pitchFamily="34" charset="0"/>
                </a:endParaRPr>
              </a:p>
            </p:txBody>
          </p:sp>
          <p:sp>
            <p:nvSpPr>
              <p:cNvPr id="33" name="ValueText3"/>
              <p:cNvSpPr txBox="1"/>
              <p:nvPr/>
            </p:nvSpPr>
            <p:spPr>
              <a:xfrm>
                <a:off x="7060044" y="4178981"/>
                <a:ext cx="534602" cy="408149"/>
              </a:xfrm>
              <a:prstGeom prst="rect">
                <a:avLst/>
              </a:prstGeom>
              <a:noFill/>
            </p:spPr>
            <p:txBody>
              <a:bodyPr wrap="square" tIns="90000" bIns="90000" anchor="ctr" anchorCtr="0">
                <a:prstTxWarp prst="textPlain">
                  <a:avLst/>
                </a:prstTxWarp>
                <a:noAutofit/>
              </a:bodyPr>
              <a:lstStyle/>
              <a:p>
                <a:r>
                  <a:rPr lang="en-US" sz="700" dirty="0">
                    <a:solidFill>
                      <a:schemeClr val="accent4">
                        <a:lumMod val="100000"/>
                      </a:schemeClr>
                    </a:solidFill>
                    <a:latin typeface="Impact" panose="020B0806030902050204" pitchFamily="34" charset="0"/>
                  </a:rPr>
                  <a:t>10%</a:t>
                </a:r>
              </a:p>
            </p:txBody>
          </p:sp>
          <p:sp>
            <p:nvSpPr>
              <p:cNvPr id="35" name="ValueText4"/>
              <p:cNvSpPr txBox="1"/>
              <p:nvPr/>
            </p:nvSpPr>
            <p:spPr>
              <a:xfrm>
                <a:off x="9447840" y="2840038"/>
                <a:ext cx="534602" cy="408149"/>
              </a:xfrm>
              <a:prstGeom prst="rect">
                <a:avLst/>
              </a:prstGeom>
              <a:noFill/>
            </p:spPr>
            <p:txBody>
              <a:bodyPr wrap="square" tIns="90000" bIns="90000" anchor="ctr" anchorCtr="0">
                <a:prstTxWarp prst="textPlain">
                  <a:avLst/>
                </a:prstTxWarp>
                <a:noAutofit/>
              </a:bodyPr>
              <a:lstStyle/>
              <a:p>
                <a:r>
                  <a:rPr lang="en-US" altLang="zh-CN" sz="700" dirty="0">
                    <a:solidFill>
                      <a:schemeClr val="accent5">
                        <a:lumMod val="100000"/>
                      </a:schemeClr>
                    </a:solidFill>
                    <a:latin typeface="Impact" panose="020B0806030902050204" pitchFamily="34" charset="0"/>
                  </a:rPr>
                  <a:t>87%</a:t>
                </a:r>
                <a:endParaRPr lang="en-US" sz="700" dirty="0">
                  <a:solidFill>
                    <a:schemeClr val="accent5">
                      <a:lumMod val="100000"/>
                    </a:schemeClr>
                  </a:solidFill>
                  <a:latin typeface="Impact" panose="020B0806030902050204" pitchFamily="34" charset="0"/>
                </a:endParaRPr>
              </a:p>
            </p:txBody>
          </p:sp>
        </p:grpSp>
        <p:sp>
          <p:nvSpPr>
            <p:cNvPr id="43" name="industrial-zone_74961"/>
            <p:cNvSpPr>
              <a:spLocks noChangeAspect="1"/>
            </p:cNvSpPr>
            <p:nvPr/>
          </p:nvSpPr>
          <p:spPr bwMode="auto">
            <a:xfrm>
              <a:off x="1007471" y="4029587"/>
              <a:ext cx="520224" cy="519440"/>
            </a:xfrm>
            <a:custGeom>
              <a:avLst/>
              <a:gdLst>
                <a:gd name="T0" fmla="*/ 5531 w 5803"/>
                <a:gd name="T1" fmla="*/ 5440 h 5803"/>
                <a:gd name="T2" fmla="*/ 5531 w 5803"/>
                <a:gd name="T3" fmla="*/ 2267 h 5803"/>
                <a:gd name="T4" fmla="*/ 5531 w 5803"/>
                <a:gd name="T5" fmla="*/ 272 h 5803"/>
                <a:gd name="T6" fmla="*/ 5259 w 5803"/>
                <a:gd name="T7" fmla="*/ 0 h 5803"/>
                <a:gd name="T8" fmla="*/ 4261 w 5803"/>
                <a:gd name="T9" fmla="*/ 0 h 5803"/>
                <a:gd name="T10" fmla="*/ 3989 w 5803"/>
                <a:gd name="T11" fmla="*/ 272 h 5803"/>
                <a:gd name="T12" fmla="*/ 3989 w 5803"/>
                <a:gd name="T13" fmla="*/ 2267 h 5803"/>
                <a:gd name="T14" fmla="*/ 1179 w 5803"/>
                <a:gd name="T15" fmla="*/ 2267 h 5803"/>
                <a:gd name="T16" fmla="*/ 272 w 5803"/>
                <a:gd name="T17" fmla="*/ 3173 h 5803"/>
                <a:gd name="T18" fmla="*/ 272 w 5803"/>
                <a:gd name="T19" fmla="*/ 5440 h 5803"/>
                <a:gd name="T20" fmla="*/ 0 w 5803"/>
                <a:gd name="T21" fmla="*/ 5440 h 5803"/>
                <a:gd name="T22" fmla="*/ 0 w 5803"/>
                <a:gd name="T23" fmla="*/ 5803 h 5803"/>
                <a:gd name="T24" fmla="*/ 5803 w 5803"/>
                <a:gd name="T25" fmla="*/ 5803 h 5803"/>
                <a:gd name="T26" fmla="*/ 5803 w 5803"/>
                <a:gd name="T27" fmla="*/ 5440 h 5803"/>
                <a:gd name="T28" fmla="*/ 5531 w 5803"/>
                <a:gd name="T29" fmla="*/ 5440 h 5803"/>
                <a:gd name="T30" fmla="*/ 1904 w 5803"/>
                <a:gd name="T31" fmla="*/ 5077 h 5803"/>
                <a:gd name="T32" fmla="*/ 1088 w 5803"/>
                <a:gd name="T33" fmla="*/ 5077 h 5803"/>
                <a:gd name="T34" fmla="*/ 1088 w 5803"/>
                <a:gd name="T35" fmla="*/ 4261 h 5803"/>
                <a:gd name="T36" fmla="*/ 1904 w 5803"/>
                <a:gd name="T37" fmla="*/ 4261 h 5803"/>
                <a:gd name="T38" fmla="*/ 1904 w 5803"/>
                <a:gd name="T39" fmla="*/ 5077 h 5803"/>
                <a:gd name="T40" fmla="*/ 1904 w 5803"/>
                <a:gd name="T41" fmla="*/ 3808 h 5803"/>
                <a:gd name="T42" fmla="*/ 1088 w 5803"/>
                <a:gd name="T43" fmla="*/ 3808 h 5803"/>
                <a:gd name="T44" fmla="*/ 1088 w 5803"/>
                <a:gd name="T45" fmla="*/ 2992 h 5803"/>
                <a:gd name="T46" fmla="*/ 1904 w 5803"/>
                <a:gd name="T47" fmla="*/ 2992 h 5803"/>
                <a:gd name="T48" fmla="*/ 1904 w 5803"/>
                <a:gd name="T49" fmla="*/ 3808 h 5803"/>
                <a:gd name="T50" fmla="*/ 3264 w 5803"/>
                <a:gd name="T51" fmla="*/ 5077 h 5803"/>
                <a:gd name="T52" fmla="*/ 2448 w 5803"/>
                <a:gd name="T53" fmla="*/ 5077 h 5803"/>
                <a:gd name="T54" fmla="*/ 2448 w 5803"/>
                <a:gd name="T55" fmla="*/ 4261 h 5803"/>
                <a:gd name="T56" fmla="*/ 3264 w 5803"/>
                <a:gd name="T57" fmla="*/ 4261 h 5803"/>
                <a:gd name="T58" fmla="*/ 3264 w 5803"/>
                <a:gd name="T59" fmla="*/ 5077 h 5803"/>
                <a:gd name="T60" fmla="*/ 3264 w 5803"/>
                <a:gd name="T61" fmla="*/ 3808 h 5803"/>
                <a:gd name="T62" fmla="*/ 2448 w 5803"/>
                <a:gd name="T63" fmla="*/ 3808 h 5803"/>
                <a:gd name="T64" fmla="*/ 2448 w 5803"/>
                <a:gd name="T65" fmla="*/ 2992 h 5803"/>
                <a:gd name="T66" fmla="*/ 3264 w 5803"/>
                <a:gd name="T67" fmla="*/ 2992 h 5803"/>
                <a:gd name="T68" fmla="*/ 3264 w 5803"/>
                <a:gd name="T69" fmla="*/ 3808 h 5803"/>
                <a:gd name="T70" fmla="*/ 4715 w 5803"/>
                <a:gd name="T71" fmla="*/ 5077 h 5803"/>
                <a:gd name="T72" fmla="*/ 3899 w 5803"/>
                <a:gd name="T73" fmla="*/ 5077 h 5803"/>
                <a:gd name="T74" fmla="*/ 3899 w 5803"/>
                <a:gd name="T75" fmla="*/ 4261 h 5803"/>
                <a:gd name="T76" fmla="*/ 4715 w 5803"/>
                <a:gd name="T77" fmla="*/ 4261 h 5803"/>
                <a:gd name="T78" fmla="*/ 4715 w 5803"/>
                <a:gd name="T79" fmla="*/ 5077 h 5803"/>
                <a:gd name="T80" fmla="*/ 4715 w 5803"/>
                <a:gd name="T81" fmla="*/ 3808 h 5803"/>
                <a:gd name="T82" fmla="*/ 3899 w 5803"/>
                <a:gd name="T83" fmla="*/ 3808 h 5803"/>
                <a:gd name="T84" fmla="*/ 3899 w 5803"/>
                <a:gd name="T85" fmla="*/ 2992 h 5803"/>
                <a:gd name="T86" fmla="*/ 4715 w 5803"/>
                <a:gd name="T87" fmla="*/ 2992 h 5803"/>
                <a:gd name="T88" fmla="*/ 4715 w 5803"/>
                <a:gd name="T89" fmla="*/ 3808 h 5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803" h="5803">
                  <a:moveTo>
                    <a:pt x="5531" y="5440"/>
                  </a:moveTo>
                  <a:lnTo>
                    <a:pt x="5531" y="2267"/>
                  </a:lnTo>
                  <a:lnTo>
                    <a:pt x="5531" y="272"/>
                  </a:lnTo>
                  <a:cubicBezTo>
                    <a:pt x="5531" y="122"/>
                    <a:pt x="5409" y="0"/>
                    <a:pt x="5259" y="0"/>
                  </a:cubicBezTo>
                  <a:lnTo>
                    <a:pt x="4261" y="0"/>
                  </a:lnTo>
                  <a:cubicBezTo>
                    <a:pt x="4111" y="0"/>
                    <a:pt x="3989" y="122"/>
                    <a:pt x="3989" y="272"/>
                  </a:cubicBezTo>
                  <a:lnTo>
                    <a:pt x="3989" y="2267"/>
                  </a:lnTo>
                  <a:lnTo>
                    <a:pt x="1179" y="2267"/>
                  </a:lnTo>
                  <a:lnTo>
                    <a:pt x="272" y="3173"/>
                  </a:lnTo>
                  <a:lnTo>
                    <a:pt x="272" y="5440"/>
                  </a:lnTo>
                  <a:lnTo>
                    <a:pt x="0" y="5440"/>
                  </a:lnTo>
                  <a:lnTo>
                    <a:pt x="0" y="5803"/>
                  </a:lnTo>
                  <a:lnTo>
                    <a:pt x="5803" y="5803"/>
                  </a:lnTo>
                  <a:lnTo>
                    <a:pt x="5803" y="5440"/>
                  </a:lnTo>
                  <a:lnTo>
                    <a:pt x="5531" y="5440"/>
                  </a:lnTo>
                  <a:close/>
                  <a:moveTo>
                    <a:pt x="1904" y="5077"/>
                  </a:moveTo>
                  <a:lnTo>
                    <a:pt x="1088" y="5077"/>
                  </a:lnTo>
                  <a:lnTo>
                    <a:pt x="1088" y="4261"/>
                  </a:lnTo>
                  <a:lnTo>
                    <a:pt x="1904" y="4261"/>
                  </a:lnTo>
                  <a:lnTo>
                    <a:pt x="1904" y="5077"/>
                  </a:lnTo>
                  <a:close/>
                  <a:moveTo>
                    <a:pt x="1904" y="3808"/>
                  </a:moveTo>
                  <a:lnTo>
                    <a:pt x="1088" y="3808"/>
                  </a:lnTo>
                  <a:lnTo>
                    <a:pt x="1088" y="2992"/>
                  </a:lnTo>
                  <a:lnTo>
                    <a:pt x="1904" y="2992"/>
                  </a:lnTo>
                  <a:lnTo>
                    <a:pt x="1904" y="3808"/>
                  </a:lnTo>
                  <a:close/>
                  <a:moveTo>
                    <a:pt x="3264" y="5077"/>
                  </a:moveTo>
                  <a:lnTo>
                    <a:pt x="2448" y="5077"/>
                  </a:lnTo>
                  <a:lnTo>
                    <a:pt x="2448" y="4261"/>
                  </a:lnTo>
                  <a:lnTo>
                    <a:pt x="3264" y="4261"/>
                  </a:lnTo>
                  <a:lnTo>
                    <a:pt x="3264" y="5077"/>
                  </a:lnTo>
                  <a:close/>
                  <a:moveTo>
                    <a:pt x="3264" y="3808"/>
                  </a:moveTo>
                  <a:lnTo>
                    <a:pt x="2448" y="3808"/>
                  </a:lnTo>
                  <a:lnTo>
                    <a:pt x="2448" y="2992"/>
                  </a:lnTo>
                  <a:lnTo>
                    <a:pt x="3264" y="2992"/>
                  </a:lnTo>
                  <a:lnTo>
                    <a:pt x="3264" y="3808"/>
                  </a:lnTo>
                  <a:close/>
                  <a:moveTo>
                    <a:pt x="4715" y="5077"/>
                  </a:moveTo>
                  <a:lnTo>
                    <a:pt x="3899" y="5077"/>
                  </a:lnTo>
                  <a:lnTo>
                    <a:pt x="3899" y="4261"/>
                  </a:lnTo>
                  <a:lnTo>
                    <a:pt x="4715" y="4261"/>
                  </a:lnTo>
                  <a:lnTo>
                    <a:pt x="4715" y="5077"/>
                  </a:lnTo>
                  <a:close/>
                  <a:moveTo>
                    <a:pt x="4715" y="3808"/>
                  </a:moveTo>
                  <a:lnTo>
                    <a:pt x="3899" y="3808"/>
                  </a:lnTo>
                  <a:lnTo>
                    <a:pt x="3899" y="2992"/>
                  </a:lnTo>
                  <a:lnTo>
                    <a:pt x="4715" y="2992"/>
                  </a:lnTo>
                  <a:lnTo>
                    <a:pt x="4715" y="3808"/>
                  </a:lnTo>
                  <a:close/>
                </a:path>
              </a:pathLst>
            </a:custGeom>
            <a:solidFill>
              <a:schemeClr val="accent2">
                <a:lumMod val="75000"/>
              </a:schemeClr>
            </a:solidFill>
            <a:ln>
              <a:noFill/>
            </a:ln>
          </p:spPr>
          <p:txBody>
            <a:bodyPr/>
            <a:lstStyle/>
            <a:p>
              <a:endParaRPr lang="zh-CN" altLang="en-US"/>
            </a:p>
          </p:txBody>
        </p:sp>
        <p:sp>
          <p:nvSpPr>
            <p:cNvPr id="44" name="mechanics_386302"/>
            <p:cNvSpPr>
              <a:spLocks noChangeAspect="1"/>
            </p:cNvSpPr>
            <p:nvPr/>
          </p:nvSpPr>
          <p:spPr bwMode="auto">
            <a:xfrm>
              <a:off x="3720029" y="4717478"/>
              <a:ext cx="468839" cy="468167"/>
            </a:xfrm>
            <a:custGeom>
              <a:avLst/>
              <a:gdLst>
                <a:gd name="connsiteX0" fmla="*/ 118914 w 607602"/>
                <a:gd name="connsiteY0" fmla="*/ 448451 h 606731"/>
                <a:gd name="connsiteX1" fmla="*/ 79306 w 607602"/>
                <a:gd name="connsiteY1" fmla="*/ 487999 h 606731"/>
                <a:gd name="connsiteX2" fmla="*/ 118914 w 607602"/>
                <a:gd name="connsiteY2" fmla="*/ 527547 h 606731"/>
                <a:gd name="connsiteX3" fmla="*/ 158522 w 607602"/>
                <a:gd name="connsiteY3" fmla="*/ 487999 h 606731"/>
                <a:gd name="connsiteX4" fmla="*/ 118914 w 607602"/>
                <a:gd name="connsiteY4" fmla="*/ 448451 h 606731"/>
                <a:gd name="connsiteX5" fmla="*/ 421230 w 607602"/>
                <a:gd name="connsiteY5" fmla="*/ 353895 h 606731"/>
                <a:gd name="connsiteX6" fmla="*/ 440099 w 607602"/>
                <a:gd name="connsiteY6" fmla="*/ 355583 h 606731"/>
                <a:gd name="connsiteX7" fmla="*/ 456654 w 607602"/>
                <a:gd name="connsiteY7" fmla="*/ 372024 h 606731"/>
                <a:gd name="connsiteX8" fmla="*/ 504449 w 607602"/>
                <a:gd name="connsiteY8" fmla="*/ 372024 h 606731"/>
                <a:gd name="connsiteX9" fmla="*/ 521449 w 607602"/>
                <a:gd name="connsiteY9" fmla="*/ 381710 h 606731"/>
                <a:gd name="connsiteX10" fmla="*/ 604758 w 607602"/>
                <a:gd name="connsiteY10" fmla="*/ 520785 h 606731"/>
                <a:gd name="connsiteX11" fmla="*/ 601732 w 607602"/>
                <a:gd name="connsiteY11" fmla="*/ 544956 h 606731"/>
                <a:gd name="connsiteX12" fmla="*/ 545748 w 607602"/>
                <a:gd name="connsiteY12" fmla="*/ 600853 h 606731"/>
                <a:gd name="connsiteX13" fmla="*/ 521538 w 607602"/>
                <a:gd name="connsiteY13" fmla="*/ 603874 h 606731"/>
                <a:gd name="connsiteX14" fmla="*/ 382246 w 607602"/>
                <a:gd name="connsiteY14" fmla="*/ 520696 h 606731"/>
                <a:gd name="connsiteX15" fmla="*/ 372544 w 607602"/>
                <a:gd name="connsiteY15" fmla="*/ 503722 h 606731"/>
                <a:gd name="connsiteX16" fmla="*/ 372544 w 607602"/>
                <a:gd name="connsiteY16" fmla="*/ 456002 h 606731"/>
                <a:gd name="connsiteX17" fmla="*/ 345843 w 607602"/>
                <a:gd name="connsiteY17" fmla="*/ 429253 h 606731"/>
                <a:gd name="connsiteX18" fmla="*/ 458367 w 607602"/>
                <a:gd name="connsiteY18" fmla="*/ 290 h 606731"/>
                <a:gd name="connsiteX19" fmla="*/ 502352 w 607602"/>
                <a:gd name="connsiteY19" fmla="*/ 9159 h 606731"/>
                <a:gd name="connsiteX20" fmla="*/ 509740 w 607602"/>
                <a:gd name="connsiteY20" fmla="*/ 41775 h 606731"/>
                <a:gd name="connsiteX21" fmla="*/ 428655 w 607602"/>
                <a:gd name="connsiteY21" fmla="*/ 122737 h 606731"/>
                <a:gd name="connsiteX22" fmla="*/ 438001 w 607602"/>
                <a:gd name="connsiteY22" fmla="*/ 169395 h 606731"/>
                <a:gd name="connsiteX23" fmla="*/ 484729 w 607602"/>
                <a:gd name="connsiteY23" fmla="*/ 178637 h 606731"/>
                <a:gd name="connsiteX24" fmla="*/ 565813 w 607602"/>
                <a:gd name="connsiteY24" fmla="*/ 97764 h 606731"/>
                <a:gd name="connsiteX25" fmla="*/ 598479 w 607602"/>
                <a:gd name="connsiteY25" fmla="*/ 105052 h 606731"/>
                <a:gd name="connsiteX26" fmla="*/ 561274 w 607602"/>
                <a:gd name="connsiteY26" fmla="*/ 270086 h 606731"/>
                <a:gd name="connsiteX27" fmla="*/ 408273 w 607602"/>
                <a:gd name="connsiteY27" fmla="*/ 310967 h 606731"/>
                <a:gd name="connsiteX28" fmla="*/ 237470 w 607602"/>
                <a:gd name="connsiteY28" fmla="*/ 481511 h 606731"/>
                <a:gd name="connsiteX29" fmla="*/ 118914 w 607602"/>
                <a:gd name="connsiteY29" fmla="*/ 606731 h 606731"/>
                <a:gd name="connsiteX30" fmla="*/ 2 w 607602"/>
                <a:gd name="connsiteY30" fmla="*/ 487999 h 606731"/>
                <a:gd name="connsiteX31" fmla="*/ 125412 w 607602"/>
                <a:gd name="connsiteY31" fmla="*/ 369622 h 606731"/>
                <a:gd name="connsiteX32" fmla="*/ 296214 w 607602"/>
                <a:gd name="connsiteY32" fmla="*/ 199078 h 606731"/>
                <a:gd name="connsiteX33" fmla="*/ 337157 w 607602"/>
                <a:gd name="connsiteY33" fmla="*/ 46219 h 606731"/>
                <a:gd name="connsiteX34" fmla="*/ 458367 w 607602"/>
                <a:gd name="connsiteY34" fmla="*/ 290 h 606731"/>
                <a:gd name="connsiteX35" fmla="*/ 115424 w 607602"/>
                <a:gd name="connsiteY35" fmla="*/ 0 h 606731"/>
                <a:gd name="connsiteX36" fmla="*/ 157428 w 607602"/>
                <a:gd name="connsiteY36" fmla="*/ 17332 h 606731"/>
                <a:gd name="connsiteX37" fmla="*/ 255943 w 607602"/>
                <a:gd name="connsiteY37" fmla="*/ 115724 h 606731"/>
                <a:gd name="connsiteX38" fmla="*/ 253095 w 607602"/>
                <a:gd name="connsiteY38" fmla="*/ 186029 h 606731"/>
                <a:gd name="connsiteX39" fmla="*/ 233695 w 607602"/>
                <a:gd name="connsiteY39" fmla="*/ 205494 h 606731"/>
                <a:gd name="connsiteX40" fmla="*/ 113110 w 607602"/>
                <a:gd name="connsiteY40" fmla="*/ 84971 h 606731"/>
                <a:gd name="connsiteX41" fmla="*/ 85077 w 607602"/>
                <a:gd name="connsiteY41" fmla="*/ 84971 h 606731"/>
                <a:gd name="connsiteX42" fmla="*/ 85077 w 607602"/>
                <a:gd name="connsiteY42" fmla="*/ 112969 h 606731"/>
                <a:gd name="connsiteX43" fmla="*/ 205751 w 607602"/>
                <a:gd name="connsiteY43" fmla="*/ 233403 h 606731"/>
                <a:gd name="connsiteX44" fmla="*/ 149686 w 607602"/>
                <a:gd name="connsiteY44" fmla="*/ 289398 h 606731"/>
                <a:gd name="connsiteX45" fmla="*/ 17354 w 607602"/>
                <a:gd name="connsiteY45" fmla="*/ 157231 h 606731"/>
                <a:gd name="connsiteX46" fmla="*/ 17354 w 607602"/>
                <a:gd name="connsiteY46" fmla="*/ 73327 h 606731"/>
                <a:gd name="connsiteX47" fmla="*/ 73419 w 607602"/>
                <a:gd name="connsiteY47" fmla="*/ 17332 h 606731"/>
                <a:gd name="connsiteX48" fmla="*/ 115424 w 607602"/>
                <a:gd name="connsiteY48" fmla="*/ 0 h 60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607602" h="606731">
                  <a:moveTo>
                    <a:pt x="118914" y="448451"/>
                  </a:moveTo>
                  <a:cubicBezTo>
                    <a:pt x="97019" y="448451"/>
                    <a:pt x="79306" y="466225"/>
                    <a:pt x="79306" y="487999"/>
                  </a:cubicBezTo>
                  <a:cubicBezTo>
                    <a:pt x="79306" y="509772"/>
                    <a:pt x="97019" y="527547"/>
                    <a:pt x="118914" y="527547"/>
                  </a:cubicBezTo>
                  <a:cubicBezTo>
                    <a:pt x="140721" y="527547"/>
                    <a:pt x="158522" y="509772"/>
                    <a:pt x="158522" y="487999"/>
                  </a:cubicBezTo>
                  <a:cubicBezTo>
                    <a:pt x="158522" y="466225"/>
                    <a:pt x="140721" y="448451"/>
                    <a:pt x="118914" y="448451"/>
                  </a:cubicBezTo>
                  <a:close/>
                  <a:moveTo>
                    <a:pt x="421230" y="353895"/>
                  </a:moveTo>
                  <a:cubicBezTo>
                    <a:pt x="427549" y="354784"/>
                    <a:pt x="433780" y="355317"/>
                    <a:pt x="440099" y="355583"/>
                  </a:cubicBezTo>
                  <a:lnTo>
                    <a:pt x="456654" y="372024"/>
                  </a:lnTo>
                  <a:lnTo>
                    <a:pt x="504449" y="372024"/>
                  </a:lnTo>
                  <a:cubicBezTo>
                    <a:pt x="511481" y="372024"/>
                    <a:pt x="517889" y="375756"/>
                    <a:pt x="521449" y="381710"/>
                  </a:cubicBezTo>
                  <a:lnTo>
                    <a:pt x="604758" y="520785"/>
                  </a:lnTo>
                  <a:cubicBezTo>
                    <a:pt x="609475" y="528605"/>
                    <a:pt x="608229" y="538558"/>
                    <a:pt x="601732" y="544956"/>
                  </a:cubicBezTo>
                  <a:lnTo>
                    <a:pt x="545748" y="600853"/>
                  </a:lnTo>
                  <a:cubicBezTo>
                    <a:pt x="539339" y="607340"/>
                    <a:pt x="529371" y="608495"/>
                    <a:pt x="521538" y="603874"/>
                  </a:cubicBezTo>
                  <a:lnTo>
                    <a:pt x="382246" y="520696"/>
                  </a:lnTo>
                  <a:cubicBezTo>
                    <a:pt x="376283" y="517141"/>
                    <a:pt x="372544" y="510654"/>
                    <a:pt x="372544" y="503722"/>
                  </a:cubicBezTo>
                  <a:lnTo>
                    <a:pt x="372544" y="456002"/>
                  </a:lnTo>
                  <a:lnTo>
                    <a:pt x="345843" y="429253"/>
                  </a:lnTo>
                  <a:close/>
                  <a:moveTo>
                    <a:pt x="458367" y="290"/>
                  </a:moveTo>
                  <a:cubicBezTo>
                    <a:pt x="473186" y="1128"/>
                    <a:pt x="488000" y="4049"/>
                    <a:pt x="502352" y="9159"/>
                  </a:cubicBezTo>
                  <a:cubicBezTo>
                    <a:pt x="516059" y="14047"/>
                    <a:pt x="519975" y="31555"/>
                    <a:pt x="509740" y="41775"/>
                  </a:cubicBezTo>
                  <a:lnTo>
                    <a:pt x="428655" y="122737"/>
                  </a:lnTo>
                  <a:lnTo>
                    <a:pt x="438001" y="169395"/>
                  </a:lnTo>
                  <a:lnTo>
                    <a:pt x="484729" y="178637"/>
                  </a:lnTo>
                  <a:lnTo>
                    <a:pt x="565813" y="97764"/>
                  </a:lnTo>
                  <a:cubicBezTo>
                    <a:pt x="576138" y="87366"/>
                    <a:pt x="593583" y="91543"/>
                    <a:pt x="598479" y="105052"/>
                  </a:cubicBezTo>
                  <a:cubicBezTo>
                    <a:pt x="618861" y="162374"/>
                    <a:pt x="604353" y="227161"/>
                    <a:pt x="561274" y="270086"/>
                  </a:cubicBezTo>
                  <a:cubicBezTo>
                    <a:pt x="521310" y="309989"/>
                    <a:pt x="462477" y="325453"/>
                    <a:pt x="408273" y="310967"/>
                  </a:cubicBezTo>
                  <a:lnTo>
                    <a:pt x="237470" y="481511"/>
                  </a:lnTo>
                  <a:cubicBezTo>
                    <a:pt x="243256" y="543010"/>
                    <a:pt x="191009" y="606731"/>
                    <a:pt x="118914" y="606731"/>
                  </a:cubicBezTo>
                  <a:cubicBezTo>
                    <a:pt x="53317" y="606731"/>
                    <a:pt x="2" y="553497"/>
                    <a:pt x="2" y="487999"/>
                  </a:cubicBezTo>
                  <a:cubicBezTo>
                    <a:pt x="2" y="415835"/>
                    <a:pt x="63997" y="363845"/>
                    <a:pt x="125412" y="369622"/>
                  </a:cubicBezTo>
                  <a:lnTo>
                    <a:pt x="296214" y="199078"/>
                  </a:lnTo>
                  <a:cubicBezTo>
                    <a:pt x="281706" y="144955"/>
                    <a:pt x="297193" y="86211"/>
                    <a:pt x="337157" y="46219"/>
                  </a:cubicBezTo>
                  <a:cubicBezTo>
                    <a:pt x="369399" y="14025"/>
                    <a:pt x="413908" y="-2222"/>
                    <a:pt x="458367" y="290"/>
                  </a:cubicBezTo>
                  <a:close/>
                  <a:moveTo>
                    <a:pt x="115424" y="0"/>
                  </a:moveTo>
                  <a:cubicBezTo>
                    <a:pt x="130642" y="0"/>
                    <a:pt x="145859" y="5778"/>
                    <a:pt x="157428" y="17332"/>
                  </a:cubicBezTo>
                  <a:lnTo>
                    <a:pt x="255943" y="115724"/>
                  </a:lnTo>
                  <a:cubicBezTo>
                    <a:pt x="250870" y="138655"/>
                    <a:pt x="249803" y="162475"/>
                    <a:pt x="253095" y="186029"/>
                  </a:cubicBezTo>
                  <a:lnTo>
                    <a:pt x="233695" y="205494"/>
                  </a:lnTo>
                  <a:lnTo>
                    <a:pt x="113110" y="84971"/>
                  </a:lnTo>
                  <a:cubicBezTo>
                    <a:pt x="105368" y="77238"/>
                    <a:pt x="92820" y="77238"/>
                    <a:pt x="85077" y="84971"/>
                  </a:cubicBezTo>
                  <a:cubicBezTo>
                    <a:pt x="77335" y="92704"/>
                    <a:pt x="77335" y="105236"/>
                    <a:pt x="85077" y="112969"/>
                  </a:cubicBezTo>
                  <a:lnTo>
                    <a:pt x="205751" y="233403"/>
                  </a:lnTo>
                  <a:lnTo>
                    <a:pt x="149686" y="289398"/>
                  </a:lnTo>
                  <a:lnTo>
                    <a:pt x="17354" y="157231"/>
                  </a:lnTo>
                  <a:cubicBezTo>
                    <a:pt x="-5784" y="134122"/>
                    <a:pt x="-5784" y="96437"/>
                    <a:pt x="17354" y="73327"/>
                  </a:cubicBezTo>
                  <a:lnTo>
                    <a:pt x="73419" y="17332"/>
                  </a:lnTo>
                  <a:cubicBezTo>
                    <a:pt x="84988" y="5778"/>
                    <a:pt x="100206" y="0"/>
                    <a:pt x="115424" y="0"/>
                  </a:cubicBezTo>
                  <a:close/>
                </a:path>
              </a:pathLst>
            </a:custGeom>
            <a:solidFill>
              <a:schemeClr val="accent3">
                <a:lumMod val="75000"/>
              </a:schemeClr>
            </a:solidFill>
            <a:ln>
              <a:noFill/>
            </a:ln>
          </p:spPr>
          <p:txBody>
            <a:bodyPr/>
            <a:lstStyle/>
            <a:p>
              <a:endParaRPr lang="zh-CN" altLang="en-US" dirty="0"/>
            </a:p>
          </p:txBody>
        </p:sp>
        <p:sp>
          <p:nvSpPr>
            <p:cNvPr id="45" name="warehouse-with-boxes_75762"/>
            <p:cNvSpPr>
              <a:spLocks noChangeAspect="1"/>
            </p:cNvSpPr>
            <p:nvPr/>
          </p:nvSpPr>
          <p:spPr bwMode="auto">
            <a:xfrm>
              <a:off x="6455262" y="4043761"/>
              <a:ext cx="500853" cy="456421"/>
            </a:xfrm>
            <a:custGeom>
              <a:avLst/>
              <a:gdLst>
                <a:gd name="connsiteX0" fmla="*/ 406219 w 606580"/>
                <a:gd name="connsiteY0" fmla="*/ 452425 h 552769"/>
                <a:gd name="connsiteX1" fmla="*/ 485233 w 606580"/>
                <a:gd name="connsiteY1" fmla="*/ 452425 h 552769"/>
                <a:gd name="connsiteX2" fmla="*/ 496004 w 606580"/>
                <a:gd name="connsiteY2" fmla="*/ 463183 h 552769"/>
                <a:gd name="connsiteX3" fmla="*/ 496004 w 606580"/>
                <a:gd name="connsiteY3" fmla="*/ 542104 h 552769"/>
                <a:gd name="connsiteX4" fmla="*/ 485233 w 606580"/>
                <a:gd name="connsiteY4" fmla="*/ 552769 h 552769"/>
                <a:gd name="connsiteX5" fmla="*/ 406219 w 606580"/>
                <a:gd name="connsiteY5" fmla="*/ 552769 h 552769"/>
                <a:gd name="connsiteX6" fmla="*/ 395448 w 606580"/>
                <a:gd name="connsiteY6" fmla="*/ 542104 h 552769"/>
                <a:gd name="connsiteX7" fmla="*/ 395448 w 606580"/>
                <a:gd name="connsiteY7" fmla="*/ 463183 h 552769"/>
                <a:gd name="connsiteX8" fmla="*/ 406219 w 606580"/>
                <a:gd name="connsiteY8" fmla="*/ 452425 h 552769"/>
                <a:gd name="connsiteX9" fmla="*/ 263748 w 606580"/>
                <a:gd name="connsiteY9" fmla="*/ 452425 h 552769"/>
                <a:gd name="connsiteX10" fmla="*/ 342762 w 606580"/>
                <a:gd name="connsiteY10" fmla="*/ 452425 h 552769"/>
                <a:gd name="connsiteX11" fmla="*/ 353533 w 606580"/>
                <a:gd name="connsiteY11" fmla="*/ 463183 h 552769"/>
                <a:gd name="connsiteX12" fmla="*/ 353533 w 606580"/>
                <a:gd name="connsiteY12" fmla="*/ 542104 h 552769"/>
                <a:gd name="connsiteX13" fmla="*/ 342762 w 606580"/>
                <a:gd name="connsiteY13" fmla="*/ 552769 h 552769"/>
                <a:gd name="connsiteX14" fmla="*/ 263748 w 606580"/>
                <a:gd name="connsiteY14" fmla="*/ 552769 h 552769"/>
                <a:gd name="connsiteX15" fmla="*/ 252977 w 606580"/>
                <a:gd name="connsiteY15" fmla="*/ 542104 h 552769"/>
                <a:gd name="connsiteX16" fmla="*/ 252977 w 606580"/>
                <a:gd name="connsiteY16" fmla="*/ 463183 h 552769"/>
                <a:gd name="connsiteX17" fmla="*/ 263748 w 606580"/>
                <a:gd name="connsiteY17" fmla="*/ 452425 h 552769"/>
                <a:gd name="connsiteX18" fmla="*/ 121347 w 606580"/>
                <a:gd name="connsiteY18" fmla="*/ 452425 h 552769"/>
                <a:gd name="connsiteX19" fmla="*/ 200361 w 606580"/>
                <a:gd name="connsiteY19" fmla="*/ 452425 h 552769"/>
                <a:gd name="connsiteX20" fmla="*/ 211132 w 606580"/>
                <a:gd name="connsiteY20" fmla="*/ 463183 h 552769"/>
                <a:gd name="connsiteX21" fmla="*/ 211132 w 606580"/>
                <a:gd name="connsiteY21" fmla="*/ 542104 h 552769"/>
                <a:gd name="connsiteX22" fmla="*/ 200361 w 606580"/>
                <a:gd name="connsiteY22" fmla="*/ 552769 h 552769"/>
                <a:gd name="connsiteX23" fmla="*/ 121347 w 606580"/>
                <a:gd name="connsiteY23" fmla="*/ 552769 h 552769"/>
                <a:gd name="connsiteX24" fmla="*/ 110576 w 606580"/>
                <a:gd name="connsiteY24" fmla="*/ 542104 h 552769"/>
                <a:gd name="connsiteX25" fmla="*/ 110576 w 606580"/>
                <a:gd name="connsiteY25" fmla="*/ 463183 h 552769"/>
                <a:gd name="connsiteX26" fmla="*/ 121347 w 606580"/>
                <a:gd name="connsiteY26" fmla="*/ 452425 h 552769"/>
                <a:gd name="connsiteX27" fmla="*/ 406219 w 606580"/>
                <a:gd name="connsiteY27" fmla="*/ 307342 h 552769"/>
                <a:gd name="connsiteX28" fmla="*/ 485233 w 606580"/>
                <a:gd name="connsiteY28" fmla="*/ 307342 h 552769"/>
                <a:gd name="connsiteX29" fmla="*/ 496004 w 606580"/>
                <a:gd name="connsiteY29" fmla="*/ 318100 h 552769"/>
                <a:gd name="connsiteX30" fmla="*/ 496004 w 606580"/>
                <a:gd name="connsiteY30" fmla="*/ 396928 h 552769"/>
                <a:gd name="connsiteX31" fmla="*/ 485233 w 606580"/>
                <a:gd name="connsiteY31" fmla="*/ 407686 h 552769"/>
                <a:gd name="connsiteX32" fmla="*/ 406219 w 606580"/>
                <a:gd name="connsiteY32" fmla="*/ 407686 h 552769"/>
                <a:gd name="connsiteX33" fmla="*/ 395448 w 606580"/>
                <a:gd name="connsiteY33" fmla="*/ 396928 h 552769"/>
                <a:gd name="connsiteX34" fmla="*/ 395448 w 606580"/>
                <a:gd name="connsiteY34" fmla="*/ 318100 h 552769"/>
                <a:gd name="connsiteX35" fmla="*/ 406219 w 606580"/>
                <a:gd name="connsiteY35" fmla="*/ 307342 h 552769"/>
                <a:gd name="connsiteX36" fmla="*/ 263748 w 606580"/>
                <a:gd name="connsiteY36" fmla="*/ 307342 h 552769"/>
                <a:gd name="connsiteX37" fmla="*/ 342762 w 606580"/>
                <a:gd name="connsiteY37" fmla="*/ 307342 h 552769"/>
                <a:gd name="connsiteX38" fmla="*/ 353533 w 606580"/>
                <a:gd name="connsiteY38" fmla="*/ 318100 h 552769"/>
                <a:gd name="connsiteX39" fmla="*/ 353533 w 606580"/>
                <a:gd name="connsiteY39" fmla="*/ 396928 h 552769"/>
                <a:gd name="connsiteX40" fmla="*/ 342762 w 606580"/>
                <a:gd name="connsiteY40" fmla="*/ 407686 h 552769"/>
                <a:gd name="connsiteX41" fmla="*/ 263748 w 606580"/>
                <a:gd name="connsiteY41" fmla="*/ 407686 h 552769"/>
                <a:gd name="connsiteX42" fmla="*/ 252977 w 606580"/>
                <a:gd name="connsiteY42" fmla="*/ 396928 h 552769"/>
                <a:gd name="connsiteX43" fmla="*/ 252977 w 606580"/>
                <a:gd name="connsiteY43" fmla="*/ 318100 h 552769"/>
                <a:gd name="connsiteX44" fmla="*/ 263748 w 606580"/>
                <a:gd name="connsiteY44" fmla="*/ 307342 h 552769"/>
                <a:gd name="connsiteX45" fmla="*/ 121347 w 606580"/>
                <a:gd name="connsiteY45" fmla="*/ 307342 h 552769"/>
                <a:gd name="connsiteX46" fmla="*/ 200361 w 606580"/>
                <a:gd name="connsiteY46" fmla="*/ 307342 h 552769"/>
                <a:gd name="connsiteX47" fmla="*/ 211132 w 606580"/>
                <a:gd name="connsiteY47" fmla="*/ 318100 h 552769"/>
                <a:gd name="connsiteX48" fmla="*/ 211132 w 606580"/>
                <a:gd name="connsiteY48" fmla="*/ 396928 h 552769"/>
                <a:gd name="connsiteX49" fmla="*/ 200361 w 606580"/>
                <a:gd name="connsiteY49" fmla="*/ 407686 h 552769"/>
                <a:gd name="connsiteX50" fmla="*/ 121347 w 606580"/>
                <a:gd name="connsiteY50" fmla="*/ 407686 h 552769"/>
                <a:gd name="connsiteX51" fmla="*/ 110576 w 606580"/>
                <a:gd name="connsiteY51" fmla="*/ 396928 h 552769"/>
                <a:gd name="connsiteX52" fmla="*/ 110576 w 606580"/>
                <a:gd name="connsiteY52" fmla="*/ 318100 h 552769"/>
                <a:gd name="connsiteX53" fmla="*/ 121347 w 606580"/>
                <a:gd name="connsiteY53" fmla="*/ 307342 h 552769"/>
                <a:gd name="connsiteX54" fmla="*/ 298044 w 606580"/>
                <a:gd name="connsiteY54" fmla="*/ 1390 h 552769"/>
                <a:gd name="connsiteX55" fmla="*/ 308629 w 606580"/>
                <a:gd name="connsiteY55" fmla="*/ 1390 h 552769"/>
                <a:gd name="connsiteX56" fmla="*/ 601102 w 606580"/>
                <a:gd name="connsiteY56" fmla="*/ 165839 h 552769"/>
                <a:gd name="connsiteX57" fmla="*/ 606580 w 606580"/>
                <a:gd name="connsiteY57" fmla="*/ 175202 h 552769"/>
                <a:gd name="connsiteX58" fmla="*/ 606580 w 606580"/>
                <a:gd name="connsiteY58" fmla="*/ 549617 h 552769"/>
                <a:gd name="connsiteX59" fmla="*/ 603330 w 606580"/>
                <a:gd name="connsiteY59" fmla="*/ 552769 h 552769"/>
                <a:gd name="connsiteX60" fmla="*/ 538800 w 606580"/>
                <a:gd name="connsiteY60" fmla="*/ 552769 h 552769"/>
                <a:gd name="connsiteX61" fmla="*/ 535551 w 606580"/>
                <a:gd name="connsiteY61" fmla="*/ 549617 h 552769"/>
                <a:gd name="connsiteX62" fmla="*/ 535551 w 606580"/>
                <a:gd name="connsiteY62" fmla="*/ 231842 h 552769"/>
                <a:gd name="connsiteX63" fmla="*/ 71029 w 606580"/>
                <a:gd name="connsiteY63" fmla="*/ 231842 h 552769"/>
                <a:gd name="connsiteX64" fmla="*/ 71029 w 606580"/>
                <a:gd name="connsiteY64" fmla="*/ 549525 h 552769"/>
                <a:gd name="connsiteX65" fmla="*/ 67779 w 606580"/>
                <a:gd name="connsiteY65" fmla="*/ 552769 h 552769"/>
                <a:gd name="connsiteX66" fmla="*/ 3250 w 606580"/>
                <a:gd name="connsiteY66" fmla="*/ 552769 h 552769"/>
                <a:gd name="connsiteX67" fmla="*/ 0 w 606580"/>
                <a:gd name="connsiteY67" fmla="*/ 549525 h 552769"/>
                <a:gd name="connsiteX68" fmla="*/ 0 w 606580"/>
                <a:gd name="connsiteY68" fmla="*/ 175202 h 552769"/>
                <a:gd name="connsiteX69" fmla="*/ 5478 w 606580"/>
                <a:gd name="connsiteY69" fmla="*/ 165839 h 55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6580" h="552769">
                  <a:moveTo>
                    <a:pt x="406219" y="452425"/>
                  </a:moveTo>
                  <a:lnTo>
                    <a:pt x="485233" y="452425"/>
                  </a:lnTo>
                  <a:cubicBezTo>
                    <a:pt x="491176" y="452425"/>
                    <a:pt x="496004" y="457248"/>
                    <a:pt x="496004" y="463183"/>
                  </a:cubicBezTo>
                  <a:lnTo>
                    <a:pt x="496004" y="542104"/>
                  </a:lnTo>
                  <a:cubicBezTo>
                    <a:pt x="496004" y="548040"/>
                    <a:pt x="491176" y="552769"/>
                    <a:pt x="485233" y="552769"/>
                  </a:cubicBezTo>
                  <a:lnTo>
                    <a:pt x="406219" y="552769"/>
                  </a:lnTo>
                  <a:cubicBezTo>
                    <a:pt x="400276" y="552769"/>
                    <a:pt x="395448" y="548040"/>
                    <a:pt x="395448" y="542104"/>
                  </a:cubicBezTo>
                  <a:lnTo>
                    <a:pt x="395448" y="463183"/>
                  </a:lnTo>
                  <a:cubicBezTo>
                    <a:pt x="395448" y="457248"/>
                    <a:pt x="400276" y="452425"/>
                    <a:pt x="406219" y="452425"/>
                  </a:cubicBezTo>
                  <a:close/>
                  <a:moveTo>
                    <a:pt x="263748" y="452425"/>
                  </a:moveTo>
                  <a:lnTo>
                    <a:pt x="342762" y="452425"/>
                  </a:lnTo>
                  <a:cubicBezTo>
                    <a:pt x="348705" y="452425"/>
                    <a:pt x="353533" y="457248"/>
                    <a:pt x="353533" y="463183"/>
                  </a:cubicBezTo>
                  <a:lnTo>
                    <a:pt x="353533" y="542104"/>
                  </a:lnTo>
                  <a:cubicBezTo>
                    <a:pt x="353533" y="548040"/>
                    <a:pt x="348705" y="552769"/>
                    <a:pt x="342762" y="552769"/>
                  </a:cubicBezTo>
                  <a:lnTo>
                    <a:pt x="263748" y="552769"/>
                  </a:lnTo>
                  <a:cubicBezTo>
                    <a:pt x="257805" y="552769"/>
                    <a:pt x="252977" y="548040"/>
                    <a:pt x="252977" y="542104"/>
                  </a:cubicBezTo>
                  <a:lnTo>
                    <a:pt x="252977" y="463183"/>
                  </a:lnTo>
                  <a:cubicBezTo>
                    <a:pt x="252977" y="457248"/>
                    <a:pt x="257805" y="452425"/>
                    <a:pt x="263748" y="452425"/>
                  </a:cubicBezTo>
                  <a:close/>
                  <a:moveTo>
                    <a:pt x="121347" y="452425"/>
                  </a:moveTo>
                  <a:lnTo>
                    <a:pt x="200361" y="452425"/>
                  </a:lnTo>
                  <a:cubicBezTo>
                    <a:pt x="206304" y="452425"/>
                    <a:pt x="211132" y="457248"/>
                    <a:pt x="211132" y="463183"/>
                  </a:cubicBezTo>
                  <a:lnTo>
                    <a:pt x="211132" y="542104"/>
                  </a:lnTo>
                  <a:cubicBezTo>
                    <a:pt x="211132" y="548040"/>
                    <a:pt x="206304" y="552769"/>
                    <a:pt x="200361" y="552769"/>
                  </a:cubicBezTo>
                  <a:lnTo>
                    <a:pt x="121347" y="552769"/>
                  </a:lnTo>
                  <a:cubicBezTo>
                    <a:pt x="115404" y="552769"/>
                    <a:pt x="110576" y="548040"/>
                    <a:pt x="110576" y="542104"/>
                  </a:cubicBezTo>
                  <a:lnTo>
                    <a:pt x="110576" y="463183"/>
                  </a:lnTo>
                  <a:cubicBezTo>
                    <a:pt x="110576" y="457248"/>
                    <a:pt x="115404" y="452425"/>
                    <a:pt x="121347" y="452425"/>
                  </a:cubicBezTo>
                  <a:close/>
                  <a:moveTo>
                    <a:pt x="406219" y="307342"/>
                  </a:moveTo>
                  <a:lnTo>
                    <a:pt x="485233" y="307342"/>
                  </a:lnTo>
                  <a:cubicBezTo>
                    <a:pt x="491176" y="307342"/>
                    <a:pt x="496004" y="312165"/>
                    <a:pt x="496004" y="318100"/>
                  </a:cubicBezTo>
                  <a:lnTo>
                    <a:pt x="496004" y="396928"/>
                  </a:lnTo>
                  <a:cubicBezTo>
                    <a:pt x="496004" y="402864"/>
                    <a:pt x="491176" y="407686"/>
                    <a:pt x="485233" y="407686"/>
                  </a:cubicBezTo>
                  <a:lnTo>
                    <a:pt x="406219" y="407686"/>
                  </a:lnTo>
                  <a:cubicBezTo>
                    <a:pt x="400276" y="407686"/>
                    <a:pt x="395448" y="402864"/>
                    <a:pt x="395448" y="396928"/>
                  </a:cubicBezTo>
                  <a:lnTo>
                    <a:pt x="395448" y="318100"/>
                  </a:lnTo>
                  <a:cubicBezTo>
                    <a:pt x="395448" y="312165"/>
                    <a:pt x="400276" y="307342"/>
                    <a:pt x="406219" y="307342"/>
                  </a:cubicBezTo>
                  <a:close/>
                  <a:moveTo>
                    <a:pt x="263748" y="307342"/>
                  </a:moveTo>
                  <a:lnTo>
                    <a:pt x="342762" y="307342"/>
                  </a:lnTo>
                  <a:cubicBezTo>
                    <a:pt x="348705" y="307342"/>
                    <a:pt x="353533" y="312165"/>
                    <a:pt x="353533" y="318100"/>
                  </a:cubicBezTo>
                  <a:lnTo>
                    <a:pt x="353533" y="396928"/>
                  </a:lnTo>
                  <a:cubicBezTo>
                    <a:pt x="353533" y="402864"/>
                    <a:pt x="348705" y="407686"/>
                    <a:pt x="342762" y="407686"/>
                  </a:cubicBezTo>
                  <a:lnTo>
                    <a:pt x="263748" y="407686"/>
                  </a:lnTo>
                  <a:cubicBezTo>
                    <a:pt x="257805" y="407686"/>
                    <a:pt x="252977" y="402864"/>
                    <a:pt x="252977" y="396928"/>
                  </a:cubicBezTo>
                  <a:lnTo>
                    <a:pt x="252977" y="318100"/>
                  </a:lnTo>
                  <a:cubicBezTo>
                    <a:pt x="252977" y="312165"/>
                    <a:pt x="257805" y="307342"/>
                    <a:pt x="263748" y="307342"/>
                  </a:cubicBezTo>
                  <a:close/>
                  <a:moveTo>
                    <a:pt x="121347" y="307342"/>
                  </a:moveTo>
                  <a:lnTo>
                    <a:pt x="200361" y="307342"/>
                  </a:lnTo>
                  <a:cubicBezTo>
                    <a:pt x="206304" y="307342"/>
                    <a:pt x="211132" y="312165"/>
                    <a:pt x="211132" y="318100"/>
                  </a:cubicBezTo>
                  <a:lnTo>
                    <a:pt x="211132" y="396928"/>
                  </a:lnTo>
                  <a:cubicBezTo>
                    <a:pt x="211132" y="402864"/>
                    <a:pt x="206304" y="407686"/>
                    <a:pt x="200361" y="407686"/>
                  </a:cubicBezTo>
                  <a:lnTo>
                    <a:pt x="121347" y="407686"/>
                  </a:lnTo>
                  <a:cubicBezTo>
                    <a:pt x="115404" y="407686"/>
                    <a:pt x="110576" y="402864"/>
                    <a:pt x="110576" y="396928"/>
                  </a:cubicBezTo>
                  <a:lnTo>
                    <a:pt x="110576" y="318100"/>
                  </a:lnTo>
                  <a:cubicBezTo>
                    <a:pt x="110576" y="312165"/>
                    <a:pt x="115404" y="307342"/>
                    <a:pt x="121347" y="307342"/>
                  </a:cubicBezTo>
                  <a:close/>
                  <a:moveTo>
                    <a:pt x="298044" y="1390"/>
                  </a:moveTo>
                  <a:cubicBezTo>
                    <a:pt x="301294" y="-464"/>
                    <a:pt x="305286" y="-464"/>
                    <a:pt x="308629" y="1390"/>
                  </a:cubicBezTo>
                  <a:lnTo>
                    <a:pt x="601102" y="165839"/>
                  </a:lnTo>
                  <a:cubicBezTo>
                    <a:pt x="604537" y="167693"/>
                    <a:pt x="606580" y="171309"/>
                    <a:pt x="606580" y="175202"/>
                  </a:cubicBezTo>
                  <a:lnTo>
                    <a:pt x="606580" y="549617"/>
                  </a:lnTo>
                  <a:cubicBezTo>
                    <a:pt x="606580" y="551379"/>
                    <a:pt x="605187" y="552769"/>
                    <a:pt x="603330" y="552769"/>
                  </a:cubicBezTo>
                  <a:lnTo>
                    <a:pt x="538800" y="552769"/>
                  </a:lnTo>
                  <a:cubicBezTo>
                    <a:pt x="537036" y="552769"/>
                    <a:pt x="535551" y="551379"/>
                    <a:pt x="535551" y="549617"/>
                  </a:cubicBezTo>
                  <a:lnTo>
                    <a:pt x="535551" y="231842"/>
                  </a:lnTo>
                  <a:lnTo>
                    <a:pt x="71029" y="231842"/>
                  </a:lnTo>
                  <a:lnTo>
                    <a:pt x="71029" y="549525"/>
                  </a:lnTo>
                  <a:cubicBezTo>
                    <a:pt x="71029" y="551379"/>
                    <a:pt x="69544" y="552769"/>
                    <a:pt x="67779" y="552769"/>
                  </a:cubicBezTo>
                  <a:lnTo>
                    <a:pt x="3250" y="552769"/>
                  </a:lnTo>
                  <a:cubicBezTo>
                    <a:pt x="1486" y="552769"/>
                    <a:pt x="0" y="551379"/>
                    <a:pt x="0" y="549525"/>
                  </a:cubicBezTo>
                  <a:lnTo>
                    <a:pt x="0" y="175202"/>
                  </a:lnTo>
                  <a:cubicBezTo>
                    <a:pt x="0" y="171309"/>
                    <a:pt x="2136" y="167693"/>
                    <a:pt x="5478" y="165839"/>
                  </a:cubicBezTo>
                  <a:close/>
                </a:path>
              </a:pathLst>
            </a:custGeom>
            <a:solidFill>
              <a:schemeClr val="accent4">
                <a:lumMod val="75000"/>
              </a:schemeClr>
            </a:solidFill>
            <a:ln>
              <a:noFill/>
            </a:ln>
          </p:spPr>
        </p:sp>
        <p:sp>
          <p:nvSpPr>
            <p:cNvPr id="46" name="tree-leaf_67806"/>
            <p:cNvSpPr>
              <a:spLocks noChangeAspect="1"/>
            </p:cNvSpPr>
            <p:nvPr/>
          </p:nvSpPr>
          <p:spPr bwMode="auto">
            <a:xfrm>
              <a:off x="9119906" y="4680462"/>
              <a:ext cx="492752" cy="48949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8193" h="604169">
                  <a:moveTo>
                    <a:pt x="86448" y="477231"/>
                  </a:moveTo>
                  <a:cubicBezTo>
                    <a:pt x="99366" y="496074"/>
                    <a:pt x="111290" y="510949"/>
                    <a:pt x="130169" y="520866"/>
                  </a:cubicBezTo>
                  <a:lnTo>
                    <a:pt x="53657" y="595244"/>
                  </a:lnTo>
                  <a:cubicBezTo>
                    <a:pt x="47696" y="601194"/>
                    <a:pt x="39746" y="604169"/>
                    <a:pt x="31797" y="604169"/>
                  </a:cubicBezTo>
                  <a:cubicBezTo>
                    <a:pt x="23848" y="604169"/>
                    <a:pt x="14905" y="601194"/>
                    <a:pt x="8943" y="595244"/>
                  </a:cubicBezTo>
                  <a:cubicBezTo>
                    <a:pt x="-2981" y="582352"/>
                    <a:pt x="-2981" y="562518"/>
                    <a:pt x="8943" y="550617"/>
                  </a:cubicBezTo>
                  <a:close/>
                  <a:moveTo>
                    <a:pt x="592202" y="95"/>
                  </a:moveTo>
                  <a:cubicBezTo>
                    <a:pt x="602138" y="-897"/>
                    <a:pt x="609093" y="6047"/>
                    <a:pt x="608099" y="15967"/>
                  </a:cubicBezTo>
                  <a:cubicBezTo>
                    <a:pt x="604125" y="83423"/>
                    <a:pt x="580278" y="337375"/>
                    <a:pt x="460050" y="456415"/>
                  </a:cubicBezTo>
                  <a:cubicBezTo>
                    <a:pt x="333861" y="582399"/>
                    <a:pt x="216614" y="585375"/>
                    <a:pt x="132157" y="519903"/>
                  </a:cubicBezTo>
                  <a:lnTo>
                    <a:pt x="228537" y="423679"/>
                  </a:lnTo>
                  <a:lnTo>
                    <a:pt x="355721" y="453439"/>
                  </a:lnTo>
                  <a:cubicBezTo>
                    <a:pt x="357708" y="454431"/>
                    <a:pt x="360689" y="454431"/>
                    <a:pt x="362676" y="454431"/>
                  </a:cubicBezTo>
                  <a:cubicBezTo>
                    <a:pt x="377580" y="454431"/>
                    <a:pt x="391491" y="443519"/>
                    <a:pt x="393478" y="427647"/>
                  </a:cubicBezTo>
                  <a:cubicBezTo>
                    <a:pt x="396459" y="411775"/>
                    <a:pt x="384535" y="395903"/>
                    <a:pt x="368638" y="391935"/>
                  </a:cubicBezTo>
                  <a:lnTo>
                    <a:pt x="281199" y="371103"/>
                  </a:lnTo>
                  <a:lnTo>
                    <a:pt x="344791" y="307615"/>
                  </a:lnTo>
                  <a:lnTo>
                    <a:pt x="413350" y="323487"/>
                  </a:lnTo>
                  <a:cubicBezTo>
                    <a:pt x="416331" y="323487"/>
                    <a:pt x="418318" y="324479"/>
                    <a:pt x="420306" y="324479"/>
                  </a:cubicBezTo>
                  <a:cubicBezTo>
                    <a:pt x="437197" y="324479"/>
                    <a:pt x="451108" y="311583"/>
                    <a:pt x="452101" y="293727"/>
                  </a:cubicBezTo>
                  <a:cubicBezTo>
                    <a:pt x="453095" y="278847"/>
                    <a:pt x="441172" y="264959"/>
                    <a:pt x="426267" y="261983"/>
                  </a:cubicBezTo>
                  <a:lnTo>
                    <a:pt x="397452" y="255039"/>
                  </a:lnTo>
                  <a:lnTo>
                    <a:pt x="477935" y="173695"/>
                  </a:lnTo>
                  <a:cubicBezTo>
                    <a:pt x="491846" y="160799"/>
                    <a:pt x="490853" y="138975"/>
                    <a:pt x="475948" y="127071"/>
                  </a:cubicBezTo>
                  <a:cubicBezTo>
                    <a:pt x="463031" y="117151"/>
                    <a:pt x="444152" y="119135"/>
                    <a:pt x="432229" y="131039"/>
                  </a:cubicBezTo>
                  <a:lnTo>
                    <a:pt x="352740" y="211391"/>
                  </a:lnTo>
                  <a:lnTo>
                    <a:pt x="344791" y="179647"/>
                  </a:lnTo>
                  <a:cubicBezTo>
                    <a:pt x="340816" y="161791"/>
                    <a:pt x="321938" y="150879"/>
                    <a:pt x="304052" y="156831"/>
                  </a:cubicBezTo>
                  <a:cubicBezTo>
                    <a:pt x="288155" y="161791"/>
                    <a:pt x="280206" y="179647"/>
                    <a:pt x="284180" y="195519"/>
                  </a:cubicBezTo>
                  <a:lnTo>
                    <a:pt x="300078" y="263967"/>
                  </a:lnTo>
                  <a:lnTo>
                    <a:pt x="236486" y="327455"/>
                  </a:lnTo>
                  <a:lnTo>
                    <a:pt x="214627" y="237183"/>
                  </a:lnTo>
                  <a:cubicBezTo>
                    <a:pt x="209659" y="219327"/>
                    <a:pt x="190780" y="208415"/>
                    <a:pt x="172895" y="214367"/>
                  </a:cubicBezTo>
                  <a:cubicBezTo>
                    <a:pt x="157991" y="220319"/>
                    <a:pt x="150042" y="237183"/>
                    <a:pt x="153023" y="253055"/>
                  </a:cubicBezTo>
                  <a:lnTo>
                    <a:pt x="183825" y="379039"/>
                  </a:lnTo>
                  <a:lnTo>
                    <a:pt x="87444" y="475263"/>
                  </a:lnTo>
                  <a:cubicBezTo>
                    <a:pt x="21865" y="390943"/>
                    <a:pt x="24846" y="273887"/>
                    <a:pt x="150042" y="147903"/>
                  </a:cubicBezTo>
                  <a:cubicBezTo>
                    <a:pt x="270269" y="27871"/>
                    <a:pt x="524636" y="4063"/>
                    <a:pt x="592202" y="95"/>
                  </a:cubicBezTo>
                  <a:close/>
                </a:path>
              </a:pathLst>
            </a:custGeom>
            <a:solidFill>
              <a:schemeClr val="accent1"/>
            </a:solidFill>
            <a:ln>
              <a:noFill/>
            </a:ln>
          </p:spPr>
        </p:sp>
      </p:grpSp>
      <p:sp>
        <p:nvSpPr>
          <p:cNvPr id="4" name="文字方塊 3"/>
          <p:cNvSpPr txBox="1"/>
          <p:nvPr/>
        </p:nvSpPr>
        <p:spPr>
          <a:xfrm>
            <a:off x="83820" y="6746240"/>
            <a:ext cx="2939415" cy="353695"/>
          </a:xfrm>
          <a:prstGeom prst="rect">
            <a:avLst/>
          </a:prstGeom>
          <a:noFill/>
        </p:spPr>
        <p:txBody>
          <a:bodyPr wrap="square" rtlCol="0">
            <a:spAutoFit/>
          </a:bodyPr>
          <a:lstStyle/>
          <a:p>
            <a:pPr algn="l"/>
            <a:r>
              <a:rPr sz="1600" b="1" dirty="0">
                <a:latin typeface="微軟正黑體" panose="020B0604030504040204" charset="-120"/>
                <a:ea typeface="微軟正黑體" panose="020B0604030504040204" charset="-120"/>
                <a:sym typeface="+mn-ea"/>
              </a:rPr>
              <a:t>Progress at the end of 20</a:t>
            </a:r>
            <a:r>
              <a:rPr lang="en-US" sz="1600" b="1" dirty="0">
                <a:latin typeface="微軟正黑體" panose="020B0604030504040204" charset="-120"/>
                <a:ea typeface="微軟正黑體" panose="020B0604030504040204" charset="-120"/>
                <a:sym typeface="+mn-ea"/>
              </a:rPr>
              <a:t>20</a:t>
            </a:r>
          </a:p>
        </p:txBody>
      </p:sp>
      <p:sp>
        <p:nvSpPr>
          <p:cNvPr id="37" name="文字方塊 36"/>
          <p:cNvSpPr txBox="1"/>
          <p:nvPr/>
        </p:nvSpPr>
        <p:spPr>
          <a:xfrm>
            <a:off x="126535" y="1632466"/>
            <a:ext cx="2861310" cy="353695"/>
          </a:xfrm>
          <a:prstGeom prst="rect">
            <a:avLst/>
          </a:prstGeom>
          <a:noFill/>
        </p:spPr>
        <p:txBody>
          <a:bodyPr wrap="none" rtlCol="0">
            <a:spAutoFit/>
          </a:bodyPr>
          <a:lstStyle/>
          <a:p>
            <a:pPr algn="l"/>
            <a:r>
              <a:rPr sz="1600" b="1" dirty="0">
                <a:latin typeface="微軟正黑體" panose="020B0604030504040204" charset="-120"/>
                <a:ea typeface="微軟正黑體" panose="020B0604030504040204" charset="-120"/>
              </a:rPr>
              <a:t>Progress at the end of 2019</a:t>
            </a:r>
          </a:p>
        </p:txBody>
      </p:sp>
      <p:sp>
        <p:nvSpPr>
          <p:cNvPr id="3" name="向下箭號 2"/>
          <p:cNvSpPr/>
          <p:nvPr/>
        </p:nvSpPr>
        <p:spPr>
          <a:xfrm>
            <a:off x="5081609" y="5189164"/>
            <a:ext cx="815682" cy="706330"/>
          </a:xfrm>
          <a:prstGeom prst="downArrow">
            <a:avLst>
              <a:gd name="adj1" fmla="val 50000"/>
              <a:gd name="adj2" fmla="val 47393"/>
            </a:avLst>
          </a:prstGeom>
          <a:solidFill>
            <a:schemeClr val="accent2">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8" name="ValueText1"/>
          <p:cNvSpPr txBox="1"/>
          <p:nvPr/>
        </p:nvSpPr>
        <p:spPr>
          <a:xfrm>
            <a:off x="998680" y="5985608"/>
            <a:ext cx="837860" cy="456421"/>
          </a:xfrm>
          <a:prstGeom prst="rect">
            <a:avLst/>
          </a:prstGeom>
          <a:noFill/>
        </p:spPr>
        <p:txBody>
          <a:bodyPr wrap="square" tIns="90000" bIns="90000" anchor="ctr" anchorCtr="0">
            <a:prstTxWarp prst="textPlain">
              <a:avLst/>
            </a:prstTxWarp>
            <a:noAutofit/>
          </a:bodyPr>
          <a:lstStyle/>
          <a:p>
            <a:r>
              <a:rPr lang="en-US" altLang="zh-TW" sz="700" dirty="0">
                <a:solidFill>
                  <a:schemeClr val="accent2">
                    <a:lumMod val="100000"/>
                  </a:schemeClr>
                </a:solidFill>
                <a:latin typeface="Impact" panose="020B0806030902050204" pitchFamily="34" charset="0"/>
              </a:rPr>
              <a:t>100</a:t>
            </a:r>
            <a:r>
              <a:rPr lang="en-US" altLang="zh-CN" sz="700" dirty="0">
                <a:solidFill>
                  <a:schemeClr val="accent2">
                    <a:lumMod val="100000"/>
                  </a:schemeClr>
                </a:solidFill>
                <a:latin typeface="Impact" panose="020B0806030902050204" pitchFamily="34" charset="0"/>
              </a:rPr>
              <a:t>%</a:t>
            </a:r>
            <a:endParaRPr lang="en-US" sz="700" dirty="0">
              <a:solidFill>
                <a:schemeClr val="accent2">
                  <a:lumMod val="100000"/>
                </a:schemeClr>
              </a:solidFill>
              <a:latin typeface="Impact" panose="020B0806030902050204" pitchFamily="34" charset="0"/>
            </a:endParaRPr>
          </a:p>
        </p:txBody>
      </p:sp>
      <p:cxnSp>
        <p:nvCxnSpPr>
          <p:cNvPr id="6" name="肘形接點 5"/>
          <p:cNvCxnSpPr>
            <a:stCxn id="29" idx="3"/>
            <a:endCxn id="38" idx="0"/>
          </p:cNvCxnSpPr>
          <p:nvPr/>
        </p:nvCxnSpPr>
        <p:spPr>
          <a:xfrm flipH="1">
            <a:off x="1417955" y="3823335"/>
            <a:ext cx="271145" cy="2162175"/>
          </a:xfrm>
          <a:prstGeom prst="bentConnector4">
            <a:avLst>
              <a:gd name="adj1" fmla="val -142155"/>
              <a:gd name="adj2" fmla="val 55272"/>
            </a:avLst>
          </a:prstGeom>
          <a:ln w="28575">
            <a:solidFill>
              <a:schemeClr val="accent2"/>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39" name="ValueText2"/>
          <p:cNvSpPr txBox="1"/>
          <p:nvPr/>
        </p:nvSpPr>
        <p:spPr>
          <a:xfrm>
            <a:off x="3840249" y="5985607"/>
            <a:ext cx="597830" cy="456421"/>
          </a:xfrm>
          <a:prstGeom prst="rect">
            <a:avLst/>
          </a:prstGeom>
          <a:noFill/>
        </p:spPr>
        <p:txBody>
          <a:bodyPr wrap="square" tIns="90000" bIns="90000" anchor="ctr" anchorCtr="0">
            <a:prstTxWarp prst="textPlain">
              <a:avLst/>
            </a:prstTxWarp>
            <a:noAutofit/>
          </a:bodyPr>
          <a:lstStyle/>
          <a:p>
            <a:r>
              <a:rPr lang="en-US" altLang="zh-TW" sz="700" dirty="0">
                <a:solidFill>
                  <a:schemeClr val="accent3">
                    <a:lumMod val="100000"/>
                  </a:schemeClr>
                </a:solidFill>
                <a:latin typeface="Impact" panose="020B0806030902050204" pitchFamily="34" charset="0"/>
              </a:rPr>
              <a:t>50</a:t>
            </a:r>
            <a:r>
              <a:rPr lang="en-US" altLang="zh-CN" sz="700" dirty="0">
                <a:solidFill>
                  <a:schemeClr val="accent3">
                    <a:lumMod val="100000"/>
                  </a:schemeClr>
                </a:solidFill>
                <a:latin typeface="Impact" panose="020B0806030902050204" pitchFamily="34" charset="0"/>
              </a:rPr>
              <a:t>%</a:t>
            </a:r>
            <a:endParaRPr lang="en-US" sz="700" dirty="0">
              <a:solidFill>
                <a:schemeClr val="accent3">
                  <a:lumMod val="100000"/>
                </a:schemeClr>
              </a:solidFill>
              <a:latin typeface="Impact" panose="020B0806030902050204" pitchFamily="34" charset="0"/>
            </a:endParaRPr>
          </a:p>
        </p:txBody>
      </p:sp>
      <p:sp>
        <p:nvSpPr>
          <p:cNvPr id="40" name="ValueText3"/>
          <p:cNvSpPr txBox="1"/>
          <p:nvPr/>
        </p:nvSpPr>
        <p:spPr>
          <a:xfrm>
            <a:off x="6484450" y="5914231"/>
            <a:ext cx="597830" cy="456421"/>
          </a:xfrm>
          <a:prstGeom prst="rect">
            <a:avLst/>
          </a:prstGeom>
          <a:noFill/>
        </p:spPr>
        <p:txBody>
          <a:bodyPr wrap="square" tIns="90000" bIns="90000" anchor="ctr" anchorCtr="0">
            <a:prstTxWarp prst="textPlain">
              <a:avLst/>
            </a:prstTxWarp>
            <a:noAutofit/>
          </a:bodyPr>
          <a:lstStyle/>
          <a:p>
            <a:r>
              <a:rPr lang="en-US" altLang="zh-TW" sz="700" dirty="0">
                <a:solidFill>
                  <a:schemeClr val="accent4">
                    <a:lumMod val="100000"/>
                  </a:schemeClr>
                </a:solidFill>
                <a:latin typeface="Impact" panose="020B0806030902050204" pitchFamily="34" charset="0"/>
              </a:rPr>
              <a:t>99</a:t>
            </a:r>
            <a:r>
              <a:rPr lang="en-US" sz="700" dirty="0">
                <a:solidFill>
                  <a:schemeClr val="accent4">
                    <a:lumMod val="100000"/>
                  </a:schemeClr>
                </a:solidFill>
                <a:latin typeface="Impact" panose="020B0806030902050204" pitchFamily="34" charset="0"/>
              </a:rPr>
              <a:t>%</a:t>
            </a:r>
          </a:p>
        </p:txBody>
      </p:sp>
      <p:sp>
        <p:nvSpPr>
          <p:cNvPr id="42" name="ValueText4"/>
          <p:cNvSpPr txBox="1"/>
          <p:nvPr/>
        </p:nvSpPr>
        <p:spPr>
          <a:xfrm>
            <a:off x="9044016" y="5914230"/>
            <a:ext cx="722284" cy="456421"/>
          </a:xfrm>
          <a:prstGeom prst="rect">
            <a:avLst/>
          </a:prstGeom>
          <a:noFill/>
        </p:spPr>
        <p:txBody>
          <a:bodyPr wrap="square" tIns="90000" bIns="90000" anchor="ctr" anchorCtr="0">
            <a:prstTxWarp prst="textPlain">
              <a:avLst/>
            </a:prstTxWarp>
            <a:noAutofit/>
          </a:bodyPr>
          <a:lstStyle/>
          <a:p>
            <a:r>
              <a:rPr lang="en-US" altLang="zh-TW" sz="700" dirty="0">
                <a:solidFill>
                  <a:schemeClr val="accent5">
                    <a:lumMod val="100000"/>
                  </a:schemeClr>
                </a:solidFill>
                <a:latin typeface="Impact" panose="020B0806030902050204" pitchFamily="34" charset="0"/>
              </a:rPr>
              <a:t>100</a:t>
            </a:r>
            <a:r>
              <a:rPr lang="en-US" altLang="zh-CN" sz="700" dirty="0">
                <a:solidFill>
                  <a:schemeClr val="accent5">
                    <a:lumMod val="100000"/>
                  </a:schemeClr>
                </a:solidFill>
                <a:latin typeface="Impact" panose="020B0806030902050204" pitchFamily="34" charset="0"/>
              </a:rPr>
              <a:t>%</a:t>
            </a:r>
            <a:endParaRPr lang="en-US" sz="700" dirty="0">
              <a:solidFill>
                <a:schemeClr val="accent5">
                  <a:lumMod val="100000"/>
                </a:schemeClr>
              </a:solidFill>
              <a:latin typeface="Impact" panose="020B0806030902050204" pitchFamily="34" charset="0"/>
            </a:endParaRPr>
          </a:p>
        </p:txBody>
      </p:sp>
      <p:cxnSp>
        <p:nvCxnSpPr>
          <p:cNvPr id="47" name="肘形接點 46"/>
          <p:cNvCxnSpPr>
            <a:stCxn id="31" idx="3"/>
            <a:endCxn id="39" idx="0"/>
          </p:cNvCxnSpPr>
          <p:nvPr/>
        </p:nvCxnSpPr>
        <p:spPr>
          <a:xfrm flipH="1">
            <a:off x="4139565" y="2214880"/>
            <a:ext cx="146050" cy="3770630"/>
          </a:xfrm>
          <a:prstGeom prst="bentConnector4">
            <a:avLst>
              <a:gd name="adj1" fmla="val -267391"/>
              <a:gd name="adj2" fmla="val 53031"/>
            </a:avLst>
          </a:prstGeom>
          <a:ln w="28575">
            <a:solidFill>
              <a:srgbClr val="92D05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48" name="肘形接點 47"/>
          <p:cNvCxnSpPr>
            <a:stCxn id="33" idx="3"/>
            <a:endCxn id="40" idx="0"/>
          </p:cNvCxnSpPr>
          <p:nvPr/>
        </p:nvCxnSpPr>
        <p:spPr>
          <a:xfrm flipH="1">
            <a:off x="6783705" y="3823335"/>
            <a:ext cx="240030" cy="2091055"/>
          </a:xfrm>
          <a:prstGeom prst="bentConnector4">
            <a:avLst>
              <a:gd name="adj1" fmla="val -123545"/>
              <a:gd name="adj2" fmla="val 55451"/>
            </a:avLst>
          </a:prstGeom>
          <a:ln w="28575">
            <a:solidFill>
              <a:schemeClr val="accent4"/>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51" name="肘形接點 50"/>
          <p:cNvCxnSpPr>
            <a:stCxn id="35" idx="3"/>
            <a:endCxn id="42" idx="0"/>
          </p:cNvCxnSpPr>
          <p:nvPr/>
        </p:nvCxnSpPr>
        <p:spPr>
          <a:xfrm flipH="1">
            <a:off x="9405620" y="2326005"/>
            <a:ext cx="288290" cy="3588385"/>
          </a:xfrm>
          <a:prstGeom prst="bentConnector4">
            <a:avLst>
              <a:gd name="adj1" fmla="val -107709"/>
              <a:gd name="adj2" fmla="val 53176"/>
            </a:avLst>
          </a:prstGeom>
          <a:ln w="28575">
            <a:solidFill>
              <a:schemeClr val="accent5"/>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5" name="文本框 35"/>
          <p:cNvSpPr txBox="1"/>
          <p:nvPr/>
        </p:nvSpPr>
        <p:spPr>
          <a:xfrm>
            <a:off x="499743" y="4112182"/>
            <a:ext cx="1676401" cy="523220"/>
          </a:xfrm>
          <a:prstGeom prst="rect">
            <a:avLst/>
          </a:prstGeom>
          <a:noFill/>
        </p:spPr>
        <p:txBody>
          <a:bodyPr wrap="square" rtlCol="0">
            <a:spAutoFit/>
          </a:bodyPr>
          <a:lstStyle/>
          <a:p>
            <a:pPr algn="ctr"/>
            <a:r>
              <a:rPr lang="en-US" altLang="zh-TW" sz="1400" dirty="0"/>
              <a:t>Tea </a:t>
            </a:r>
            <a:r>
              <a:rPr lang="en-US" altLang="zh-TW" sz="1400" dirty="0" smtClean="0"/>
              <a:t>Factory </a:t>
            </a:r>
            <a:r>
              <a:rPr lang="en-US" altLang="zh-TW" sz="1400" dirty="0"/>
              <a:t>construction</a:t>
            </a:r>
            <a:endParaRPr lang="zh-CN" altLang="en-US" sz="1400" dirty="0">
              <a:solidFill>
                <a:schemeClr val="tx2"/>
              </a:solidFill>
              <a:latin typeface="微軟正黑體" panose="020B0604030504040204" charset="-120"/>
              <a:ea typeface="微軟正黑體" panose="020B0604030504040204" charset="-120"/>
            </a:endParaRPr>
          </a:p>
        </p:txBody>
      </p:sp>
      <p:sp>
        <p:nvSpPr>
          <p:cNvPr id="7" name="文本框 37"/>
          <p:cNvSpPr txBox="1"/>
          <p:nvPr/>
        </p:nvSpPr>
        <p:spPr>
          <a:xfrm>
            <a:off x="2996820" y="2554037"/>
            <a:ext cx="1981201" cy="523220"/>
          </a:xfrm>
          <a:prstGeom prst="rect">
            <a:avLst/>
          </a:prstGeom>
          <a:noFill/>
        </p:spPr>
        <p:txBody>
          <a:bodyPr wrap="square" rtlCol="0">
            <a:spAutoFit/>
          </a:bodyPr>
          <a:lstStyle/>
          <a:p>
            <a:pPr algn="ctr"/>
            <a:r>
              <a:rPr lang="en-US" altLang="zh-TW" sz="1400" dirty="0" smtClean="0">
                <a:solidFill>
                  <a:schemeClr val="tx2"/>
                </a:solidFill>
                <a:latin typeface="微軟正黑體" panose="020B0604030504040204" charset="-120"/>
                <a:ea typeface="微軟正黑體" panose="020B0604030504040204" charset="-120"/>
              </a:rPr>
              <a:t>Operating Machines </a:t>
            </a:r>
            <a:r>
              <a:rPr lang="en-US" altLang="zh-TW" sz="1400" dirty="0" smtClean="0"/>
              <a:t>construction</a:t>
            </a:r>
            <a:endParaRPr lang="zh-CN" altLang="en-US" sz="1400" dirty="0">
              <a:solidFill>
                <a:schemeClr val="tx2"/>
              </a:solidFill>
              <a:latin typeface="微軟正黑體" panose="020B0604030504040204" charset="-120"/>
              <a:ea typeface="微軟正黑體" panose="020B0604030504040204" charset="-120"/>
            </a:endParaRPr>
          </a:p>
        </p:txBody>
      </p:sp>
      <p:sp>
        <p:nvSpPr>
          <p:cNvPr id="9" name="文本框 39"/>
          <p:cNvSpPr txBox="1"/>
          <p:nvPr/>
        </p:nvSpPr>
        <p:spPr>
          <a:xfrm>
            <a:off x="5933951" y="4141822"/>
            <a:ext cx="1296518" cy="523220"/>
          </a:xfrm>
          <a:prstGeom prst="rect">
            <a:avLst/>
          </a:prstGeom>
          <a:noFill/>
        </p:spPr>
        <p:txBody>
          <a:bodyPr wrap="square" rtlCol="0">
            <a:spAutoFit/>
          </a:bodyPr>
          <a:lstStyle/>
          <a:p>
            <a:pPr algn="ctr"/>
            <a:r>
              <a:rPr lang="en-US" altLang="zh-TW" sz="1400" dirty="0"/>
              <a:t>Warehouse construction</a:t>
            </a:r>
            <a:endParaRPr lang="zh-CN" altLang="en-US" sz="1400" dirty="0">
              <a:solidFill>
                <a:schemeClr val="tx2"/>
              </a:solidFill>
              <a:latin typeface="微軟正黑體" panose="020B0604030504040204" charset="-120"/>
              <a:ea typeface="微軟正黑體" panose="020B0604030504040204" charset="-120"/>
            </a:endParaRPr>
          </a:p>
        </p:txBody>
      </p:sp>
      <p:sp>
        <p:nvSpPr>
          <p:cNvPr id="10" name="文本框 41"/>
          <p:cNvSpPr txBox="1"/>
          <p:nvPr/>
        </p:nvSpPr>
        <p:spPr>
          <a:xfrm>
            <a:off x="8500745" y="2566280"/>
            <a:ext cx="1676399" cy="307777"/>
          </a:xfrm>
          <a:prstGeom prst="rect">
            <a:avLst/>
          </a:prstGeom>
          <a:noFill/>
        </p:spPr>
        <p:txBody>
          <a:bodyPr wrap="square" rtlCol="0">
            <a:spAutoFit/>
          </a:bodyPr>
          <a:lstStyle/>
          <a:p>
            <a:pPr algn="ctr"/>
            <a:r>
              <a:rPr lang="en-US" altLang="zh-TW" sz="1400" dirty="0" smtClean="0">
                <a:solidFill>
                  <a:schemeClr val="tx2"/>
                </a:solidFill>
                <a:latin typeface="微軟正黑體" panose="020B0604030504040204" charset="-120"/>
                <a:ea typeface="微軟正黑體" panose="020B0604030504040204" charset="-120"/>
              </a:rPr>
              <a:t>Tea Plantation</a:t>
            </a:r>
            <a:endParaRPr lang="zh-CN" altLang="en-US" sz="1400" dirty="0">
              <a:solidFill>
                <a:schemeClr val="tx2"/>
              </a:solidFill>
              <a:latin typeface="微軟正黑體" panose="020B0604030504040204" charset="-120"/>
              <a:ea typeface="微軟正黑體" panose="020B0604030504040204" charset="-12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a:xfrm>
            <a:off x="7708900" y="6981034"/>
            <a:ext cx="2495127" cy="402567"/>
          </a:xfrm>
        </p:spPr>
        <p:txBody>
          <a:bodyPr/>
          <a:lstStyle/>
          <a:p>
            <a:fld id="{E7AD4EBB-4127-4CA3-968A-4AF5F2E4D2D5}" type="slidenum">
              <a:rPr lang="en-US" altLang="zh-TW" smtClean="0"/>
              <a:t>9</a:t>
            </a:fld>
            <a:endParaRPr lang="en-US" altLang="zh-TW"/>
          </a:p>
        </p:txBody>
      </p:sp>
      <p:sp>
        <p:nvSpPr>
          <p:cNvPr id="4" name="矩形 3"/>
          <p:cNvSpPr/>
          <p:nvPr/>
        </p:nvSpPr>
        <p:spPr>
          <a:xfrm>
            <a:off x="164" y="120268"/>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485" tIns="49243" rIns="98485" bIns="49243" anchor="ctr"/>
          <a:lstStyle/>
          <a:p>
            <a:r>
              <a:rPr lang="en-US" altLang="zh-TW" sz="3200" b="1" dirty="0">
                <a:latin typeface="微軟正黑體" panose="020B0604030504040204" charset="-120"/>
                <a:ea typeface="微軟正黑體" panose="020B0604030504040204" charset="-120"/>
              </a:rPr>
              <a:t>Business Highlight-</a:t>
            </a:r>
            <a:r>
              <a:rPr lang="en-US" altLang="zh-TW" sz="2800" b="1" dirty="0">
                <a:latin typeface="微軟正黑體" panose="020B0604030504040204" charset="-120"/>
                <a:ea typeface="微軟正黑體" panose="020B0604030504040204" charset="-120"/>
              </a:rPr>
              <a:t>Laupi Tea Farm  </a:t>
            </a:r>
            <a:endParaRPr lang="en-US" altLang="zh-TW" sz="2800" b="1" dirty="0">
              <a:latin typeface="Times New Roman" panose="02020603050405020304" pitchFamily="18" charset="0"/>
              <a:ea typeface="微軟正黑體" panose="020B0604030504040204" charset="-120"/>
              <a:cs typeface="Times New Roman" panose="02020603050405020304" pitchFamily="18" charset="0"/>
            </a:endParaRPr>
          </a:p>
        </p:txBody>
      </p:sp>
      <p:grpSp>
        <p:nvGrpSpPr>
          <p:cNvPr id="100" name="群組 99"/>
          <p:cNvGrpSpPr/>
          <p:nvPr/>
        </p:nvGrpSpPr>
        <p:grpSpPr>
          <a:xfrm>
            <a:off x="165100" y="823643"/>
            <a:ext cx="10363200" cy="6376358"/>
            <a:chOff x="360000" y="360000"/>
            <a:chExt cx="9972000" cy="6840001"/>
          </a:xfrm>
        </p:grpSpPr>
        <p:grpSp>
          <p:nvGrpSpPr>
            <p:cNvPr id="101" name="群組 100"/>
            <p:cNvGrpSpPr/>
            <p:nvPr/>
          </p:nvGrpSpPr>
          <p:grpSpPr>
            <a:xfrm>
              <a:off x="2929605" y="361493"/>
              <a:ext cx="4356134" cy="6838508"/>
              <a:chOff x="-19270967" y="-45354240"/>
              <a:chExt cx="41239116" cy="64739521"/>
            </a:xfrm>
          </p:grpSpPr>
          <p:pic>
            <p:nvPicPr>
              <p:cNvPr id="159" name="Picture 3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875" t="-1" r="7959" b="14739"/>
              <a:stretch>
                <a:fillRect/>
              </a:stretch>
            </p:blipFill>
            <p:spPr bwMode="auto">
              <a:xfrm>
                <a:off x="3853639" y="10614440"/>
                <a:ext cx="15392400" cy="8770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0" name="Picture 38"/>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875" r="7959" b="15479"/>
              <a:stretch>
                <a:fillRect/>
              </a:stretch>
            </p:blipFill>
            <p:spPr bwMode="auto">
              <a:xfrm>
                <a:off x="-9599929" y="10690640"/>
                <a:ext cx="15392400" cy="8694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1" name="Picture 37"/>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567" r="7959" b="16395"/>
              <a:stretch>
                <a:fillRect/>
              </a:stretch>
            </p:blipFill>
            <p:spPr bwMode="auto">
              <a:xfrm>
                <a:off x="-19270967" y="10784825"/>
                <a:ext cx="12156948" cy="8600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2" name="Picture 3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7875" r="2658" b="8073"/>
              <a:stretch>
                <a:fillRect/>
              </a:stretch>
            </p:blipFill>
            <p:spPr bwMode="auto">
              <a:xfrm>
                <a:off x="5606239" y="3313752"/>
                <a:ext cx="16361910" cy="9456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 name="Picture 3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7875" r="7959" b="8073"/>
              <a:stretch>
                <a:fillRect/>
              </a:stretch>
            </p:blipFill>
            <p:spPr bwMode="auto">
              <a:xfrm>
                <a:off x="-8279129" y="3478852"/>
                <a:ext cx="15392400" cy="9456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4" name="Picture 36"/>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3874" r="7959" b="8073"/>
              <a:stretch>
                <a:fillRect/>
              </a:stretch>
            </p:blipFill>
            <p:spPr bwMode="auto">
              <a:xfrm>
                <a:off x="-19270967" y="3643952"/>
                <a:ext cx="12466582" cy="9456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5" name="Picture 3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875" r="4255" b="7991"/>
              <a:stretch>
                <a:fillRect/>
              </a:stretch>
            </p:blipFill>
            <p:spPr bwMode="auto">
              <a:xfrm>
                <a:off x="5898339" y="-3934251"/>
                <a:ext cx="1606981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6" name="Picture 3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7875" r="7959" b="7991"/>
              <a:stretch>
                <a:fillRect/>
              </a:stretch>
            </p:blipFill>
            <p:spPr bwMode="auto">
              <a:xfrm>
                <a:off x="-7567929" y="-3858051"/>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7" name="Picture 31"/>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8665" r="7959" b="7991"/>
              <a:stretch>
                <a:fillRect/>
              </a:stretch>
            </p:blipFill>
            <p:spPr bwMode="auto">
              <a:xfrm>
                <a:off x="-19270967" y="-3921551"/>
                <a:ext cx="13419081"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8" name="Picture 28"/>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7875" r="10629" b="7991"/>
              <a:stretch>
                <a:fillRect/>
              </a:stretch>
            </p:blipFill>
            <p:spPr bwMode="auto">
              <a:xfrm>
                <a:off x="7064025" y="-10915518"/>
                <a:ext cx="14904124"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9" name="Picture 29"/>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7875" r="7959" b="7991"/>
              <a:stretch>
                <a:fillRect/>
              </a:stretch>
            </p:blipFill>
            <p:spPr bwMode="auto">
              <a:xfrm>
                <a:off x="-6696158" y="-10930032"/>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0" name="Picture 30"/>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17014" r="7958" b="7991"/>
              <a:stretch>
                <a:fillRect/>
              </a:stretch>
            </p:blipFill>
            <p:spPr bwMode="auto">
              <a:xfrm>
                <a:off x="-19270966" y="-10944546"/>
                <a:ext cx="13721165"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1" name="Picture 27"/>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7875" r="11660" b="7991"/>
              <a:stretch>
                <a:fillRect/>
              </a:stretch>
            </p:blipFill>
            <p:spPr bwMode="auto">
              <a:xfrm>
                <a:off x="7252710" y="-17904802"/>
                <a:ext cx="14715439"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2" name="Picture 26"/>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7875" r="7959" b="7991"/>
              <a:stretch>
                <a:fillRect/>
              </a:stretch>
            </p:blipFill>
            <p:spPr bwMode="auto">
              <a:xfrm>
                <a:off x="-6368332" y="-17853667"/>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3" name="Picture 25"/>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l="12886" r="7959" b="7991"/>
              <a:stretch>
                <a:fillRect/>
              </a:stretch>
            </p:blipFill>
            <p:spPr bwMode="auto">
              <a:xfrm>
                <a:off x="-19270965" y="-18035431"/>
                <a:ext cx="14475908"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 name="Picture 22"/>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7875" r="13257" b="7991"/>
              <a:stretch>
                <a:fillRect/>
              </a:stretch>
            </p:blipFill>
            <p:spPr bwMode="auto">
              <a:xfrm>
                <a:off x="7544640" y="-25609911"/>
                <a:ext cx="14423509"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5" name="Picture 23"/>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7875" r="7959" b="7991"/>
              <a:stretch>
                <a:fillRect/>
              </a:stretch>
            </p:blipFill>
            <p:spPr bwMode="auto">
              <a:xfrm>
                <a:off x="-6239239" y="-25346240"/>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6" name="Picture 24"/>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l="12214" r="7959" b="7991"/>
              <a:stretch>
                <a:fillRect/>
              </a:stretch>
            </p:blipFill>
            <p:spPr bwMode="auto">
              <a:xfrm>
                <a:off x="-19270966" y="-25143040"/>
                <a:ext cx="14598999"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7" name="Picture 21"/>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l="7875" r="15054" b="7991"/>
              <a:stretch>
                <a:fillRect/>
              </a:stretch>
            </p:blipFill>
            <p:spPr bwMode="auto">
              <a:xfrm>
                <a:off x="7873233" y="-32549160"/>
                <a:ext cx="14094916"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8" name="Picture 20"/>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l="7875" r="7959" b="7991"/>
              <a:stretch>
                <a:fillRect/>
              </a:stretch>
            </p:blipFill>
            <p:spPr bwMode="auto">
              <a:xfrm>
                <a:off x="-6044654" y="-32715846"/>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9" name="Picture 19"/>
              <p:cNvPicPr>
                <a:picLocks noChangeAspect="1" noChangeArrowheads="1"/>
              </p:cNvPicPr>
              <p:nvPr/>
            </p:nvPicPr>
            <p:blipFill rotWithShape="1">
              <a:blip r:embed="rId22" cstate="print">
                <a:extLst>
                  <a:ext uri="{28A0092B-C50C-407E-A947-70E740481C1C}">
                    <a14:useLocalDpi xmlns:a14="http://schemas.microsoft.com/office/drawing/2010/main" val="0"/>
                  </a:ext>
                </a:extLst>
              </a:blip>
              <a:srcRect l="10673" r="7959" b="7991"/>
              <a:stretch>
                <a:fillRect/>
              </a:stretch>
            </p:blipFill>
            <p:spPr bwMode="auto">
              <a:xfrm>
                <a:off x="-19270966" y="-32759389"/>
                <a:ext cx="14880669"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0" name="Picture 16"/>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l="7875" r="7959" b="7991"/>
              <a:stretch>
                <a:fillRect/>
              </a:stretch>
            </p:blipFill>
            <p:spPr bwMode="auto">
              <a:xfrm>
                <a:off x="6575749" y="-39558135"/>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1" name="Picture 17"/>
              <p:cNvPicPr>
                <a:picLocks noChangeAspect="1" noChangeArrowheads="1"/>
              </p:cNvPicPr>
              <p:nvPr/>
            </p:nvPicPr>
            <p:blipFill rotWithShape="1">
              <a:blip r:embed="rId24" cstate="print">
                <a:extLst>
                  <a:ext uri="{28A0092B-C50C-407E-A947-70E740481C1C}">
                    <a14:useLocalDpi xmlns:a14="http://schemas.microsoft.com/office/drawing/2010/main" val="0"/>
                  </a:ext>
                </a:extLst>
              </a:blip>
              <a:srcRect l="7875" r="7959" b="7991"/>
              <a:stretch>
                <a:fillRect/>
              </a:stretch>
            </p:blipFill>
            <p:spPr bwMode="auto">
              <a:xfrm>
                <a:off x="-6940809" y="-39576916"/>
                <a:ext cx="15392400"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2" name="Picture 18"/>
              <p:cNvPicPr>
                <a:picLocks noChangeAspect="1" noChangeArrowheads="1"/>
              </p:cNvPicPr>
              <p:nvPr/>
            </p:nvPicPr>
            <p:blipFill rotWithShape="1">
              <a:blip r:embed="rId25" cstate="print">
                <a:extLst>
                  <a:ext uri="{28A0092B-C50C-407E-A947-70E740481C1C}">
                    <a14:useLocalDpi xmlns:a14="http://schemas.microsoft.com/office/drawing/2010/main" val="0"/>
                  </a:ext>
                </a:extLst>
              </a:blip>
              <a:srcRect l="11446" r="7960" b="7991"/>
              <a:stretch>
                <a:fillRect/>
              </a:stretch>
            </p:blipFill>
            <p:spPr bwMode="auto">
              <a:xfrm>
                <a:off x="-19270966" y="-39562402"/>
                <a:ext cx="14739257" cy="9464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3" name="Picture 15"/>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7875" t="8381" r="12409" b="7991"/>
              <a:stretch>
                <a:fillRect/>
              </a:stretch>
            </p:blipFill>
            <p:spPr bwMode="auto">
              <a:xfrm>
                <a:off x="7389676" y="-45354240"/>
                <a:ext cx="14578473" cy="86027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 name="Picture 14"/>
              <p:cNvPicPr>
                <a:picLocks noChangeAspect="1" noChangeArrowheads="1"/>
              </p:cNvPicPr>
              <p:nvPr/>
            </p:nvPicPr>
            <p:blipFill rotWithShape="1">
              <a:blip r:embed="rId27" cstate="print">
                <a:extLst>
                  <a:ext uri="{28A0092B-C50C-407E-A947-70E740481C1C}">
                    <a14:useLocalDpi xmlns:a14="http://schemas.microsoft.com/office/drawing/2010/main" val="0"/>
                  </a:ext>
                </a:extLst>
              </a:blip>
              <a:srcRect l="7875" t="8680" r="7959" b="7992"/>
              <a:stretch>
                <a:fillRect/>
              </a:stretch>
            </p:blipFill>
            <p:spPr bwMode="auto">
              <a:xfrm>
                <a:off x="-6259863" y="-45354240"/>
                <a:ext cx="15392400" cy="85719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5" name="Picture 13"/>
              <p:cNvPicPr>
                <a:picLocks noChangeAspect="1" noChangeArrowheads="1"/>
              </p:cNvPicPr>
              <p:nvPr/>
            </p:nvPicPr>
            <p:blipFill rotWithShape="1">
              <a:blip r:embed="rId28" cstate="print">
                <a:extLst>
                  <a:ext uri="{28A0092B-C50C-407E-A947-70E740481C1C}">
                    <a14:useLocalDpi xmlns:a14="http://schemas.microsoft.com/office/drawing/2010/main" val="0"/>
                  </a:ext>
                </a:extLst>
              </a:blip>
              <a:srcRect l="7875" t="6947" r="7959" b="7992"/>
              <a:stretch>
                <a:fillRect/>
              </a:stretch>
            </p:blipFill>
            <p:spPr bwMode="auto">
              <a:xfrm>
                <a:off x="-19270965" y="-45354240"/>
                <a:ext cx="15392400" cy="8750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02" name="群組 101"/>
            <p:cNvGrpSpPr/>
            <p:nvPr/>
          </p:nvGrpSpPr>
          <p:grpSpPr>
            <a:xfrm>
              <a:off x="3605213" y="709613"/>
              <a:ext cx="3871912" cy="6124575"/>
              <a:chOff x="3605213" y="709613"/>
              <a:chExt cx="3871912" cy="6124575"/>
            </a:xfrm>
          </p:grpSpPr>
          <p:sp>
            <p:nvSpPr>
              <p:cNvPr id="156" name="手繪多邊形 155"/>
              <p:cNvSpPr/>
              <p:nvPr/>
            </p:nvSpPr>
            <p:spPr>
              <a:xfrm>
                <a:off x="3605213" y="4100513"/>
                <a:ext cx="2033587" cy="2733675"/>
              </a:xfrm>
              <a:custGeom>
                <a:avLst/>
                <a:gdLst>
                  <a:gd name="connsiteX0" fmla="*/ 0 w 2033587"/>
                  <a:gd name="connsiteY0" fmla="*/ 314325 h 2733675"/>
                  <a:gd name="connsiteX1" fmla="*/ 0 w 2033587"/>
                  <a:gd name="connsiteY1" fmla="*/ 314325 h 2733675"/>
                  <a:gd name="connsiteX2" fmla="*/ 57150 w 2033587"/>
                  <a:gd name="connsiteY2" fmla="*/ 295275 h 2733675"/>
                  <a:gd name="connsiteX3" fmla="*/ 76200 w 2033587"/>
                  <a:gd name="connsiteY3" fmla="*/ 290512 h 2733675"/>
                  <a:gd name="connsiteX4" fmla="*/ 90487 w 2033587"/>
                  <a:gd name="connsiteY4" fmla="*/ 285750 h 2733675"/>
                  <a:gd name="connsiteX5" fmla="*/ 128587 w 2033587"/>
                  <a:gd name="connsiteY5" fmla="*/ 285750 h 2733675"/>
                  <a:gd name="connsiteX6" fmla="*/ 1547812 w 2033587"/>
                  <a:gd name="connsiteY6" fmla="*/ 0 h 2733675"/>
                  <a:gd name="connsiteX7" fmla="*/ 1814512 w 2033587"/>
                  <a:gd name="connsiteY7" fmla="*/ 223837 h 2733675"/>
                  <a:gd name="connsiteX8" fmla="*/ 1809750 w 2033587"/>
                  <a:gd name="connsiteY8" fmla="*/ 714375 h 2733675"/>
                  <a:gd name="connsiteX9" fmla="*/ 2033587 w 2033587"/>
                  <a:gd name="connsiteY9" fmla="*/ 714375 h 2733675"/>
                  <a:gd name="connsiteX10" fmla="*/ 1719262 w 2033587"/>
                  <a:gd name="connsiteY10" fmla="*/ 2733675 h 273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3587" h="2733675">
                    <a:moveTo>
                      <a:pt x="0" y="314325"/>
                    </a:moveTo>
                    <a:lnTo>
                      <a:pt x="0" y="314325"/>
                    </a:lnTo>
                    <a:cubicBezTo>
                      <a:pt x="19050" y="307975"/>
                      <a:pt x="37669" y="300146"/>
                      <a:pt x="57150" y="295275"/>
                    </a:cubicBezTo>
                    <a:cubicBezTo>
                      <a:pt x="63500" y="293687"/>
                      <a:pt x="69906" y="292310"/>
                      <a:pt x="76200" y="290512"/>
                    </a:cubicBezTo>
                    <a:cubicBezTo>
                      <a:pt x="81027" y="289133"/>
                      <a:pt x="85488" y="286204"/>
                      <a:pt x="90487" y="285750"/>
                    </a:cubicBezTo>
                    <a:cubicBezTo>
                      <a:pt x="103135" y="284600"/>
                      <a:pt x="115887" y="285750"/>
                      <a:pt x="128587" y="285750"/>
                    </a:cubicBezTo>
                    <a:lnTo>
                      <a:pt x="1547812" y="0"/>
                    </a:lnTo>
                    <a:lnTo>
                      <a:pt x="1814512" y="223837"/>
                    </a:lnTo>
                    <a:cubicBezTo>
                      <a:pt x="1812925" y="387350"/>
                      <a:pt x="1811337" y="550862"/>
                      <a:pt x="1809750" y="714375"/>
                    </a:cubicBezTo>
                    <a:lnTo>
                      <a:pt x="2033587" y="714375"/>
                    </a:lnTo>
                    <a:lnTo>
                      <a:pt x="1719262" y="2733675"/>
                    </a:lnTo>
                  </a:path>
                </a:pathLst>
              </a:custGeom>
              <a:noFill/>
              <a:ln w="44450" cap="sq">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7" name="手繪多邊形 156"/>
              <p:cNvSpPr/>
              <p:nvPr/>
            </p:nvSpPr>
            <p:spPr>
              <a:xfrm>
                <a:off x="4572000" y="709613"/>
                <a:ext cx="1485899" cy="3495675"/>
              </a:xfrm>
              <a:custGeom>
                <a:avLst/>
                <a:gdLst>
                  <a:gd name="connsiteX0" fmla="*/ 85725 w 304800"/>
                  <a:gd name="connsiteY0" fmla="*/ 0 h 2047875"/>
                  <a:gd name="connsiteX1" fmla="*/ 0 w 304800"/>
                  <a:gd name="connsiteY1" fmla="*/ 1262062 h 2047875"/>
                  <a:gd name="connsiteX2" fmla="*/ 304800 w 304800"/>
                  <a:gd name="connsiteY2" fmla="*/ 1285875 h 2047875"/>
                  <a:gd name="connsiteX3" fmla="*/ 90488 w 304800"/>
                  <a:gd name="connsiteY3" fmla="*/ 2047875 h 2047875"/>
                  <a:gd name="connsiteX0-1" fmla="*/ 1266824 w 1485899"/>
                  <a:gd name="connsiteY0-2" fmla="*/ 0 h 3495675"/>
                  <a:gd name="connsiteX1-3" fmla="*/ 1181099 w 1485899"/>
                  <a:gd name="connsiteY1-4" fmla="*/ 1262062 h 3495675"/>
                  <a:gd name="connsiteX2-5" fmla="*/ 1485899 w 1485899"/>
                  <a:gd name="connsiteY2-6" fmla="*/ 1285875 h 3495675"/>
                  <a:gd name="connsiteX3-7" fmla="*/ 0 w 1485899"/>
                  <a:gd name="connsiteY3-8" fmla="*/ 3495675 h 3495675"/>
                  <a:gd name="connsiteX0-9" fmla="*/ 1266824 w 1485899"/>
                  <a:gd name="connsiteY0-10" fmla="*/ 0 h 3495675"/>
                  <a:gd name="connsiteX1-11" fmla="*/ 1181099 w 1485899"/>
                  <a:gd name="connsiteY1-12" fmla="*/ 1262062 h 3495675"/>
                  <a:gd name="connsiteX2-13" fmla="*/ 1485899 w 1485899"/>
                  <a:gd name="connsiteY2-14" fmla="*/ 1285875 h 3495675"/>
                  <a:gd name="connsiteX3-15" fmla="*/ 1228725 w 1485899"/>
                  <a:gd name="connsiteY3-16" fmla="*/ 2071687 h 3495675"/>
                  <a:gd name="connsiteX4" fmla="*/ 0 w 1485899"/>
                  <a:gd name="connsiteY4" fmla="*/ 3495675 h 3495675"/>
                  <a:gd name="connsiteX0-17" fmla="*/ 1266824 w 1485899"/>
                  <a:gd name="connsiteY0-18" fmla="*/ 0 h 3495675"/>
                  <a:gd name="connsiteX1-19" fmla="*/ 1181099 w 1485899"/>
                  <a:gd name="connsiteY1-20" fmla="*/ 1262062 h 3495675"/>
                  <a:gd name="connsiteX2-21" fmla="*/ 1485899 w 1485899"/>
                  <a:gd name="connsiteY2-22" fmla="*/ 1285875 h 3495675"/>
                  <a:gd name="connsiteX3-23" fmla="*/ 1228725 w 1485899"/>
                  <a:gd name="connsiteY3-24" fmla="*/ 2071687 h 3495675"/>
                  <a:gd name="connsiteX4-25" fmla="*/ 395288 w 1485899"/>
                  <a:gd name="connsiteY4-26" fmla="*/ 2909887 h 3495675"/>
                  <a:gd name="connsiteX5" fmla="*/ 0 w 1485899"/>
                  <a:gd name="connsiteY5" fmla="*/ 3495675 h 3495675"/>
                  <a:gd name="connsiteX0-27" fmla="*/ 1266824 w 1485899"/>
                  <a:gd name="connsiteY0-28" fmla="*/ 0 h 3495675"/>
                  <a:gd name="connsiteX1-29" fmla="*/ 1181099 w 1485899"/>
                  <a:gd name="connsiteY1-30" fmla="*/ 1262062 h 3495675"/>
                  <a:gd name="connsiteX2-31" fmla="*/ 1485899 w 1485899"/>
                  <a:gd name="connsiteY2-32" fmla="*/ 1285875 h 3495675"/>
                  <a:gd name="connsiteX3-33" fmla="*/ 1228725 w 1485899"/>
                  <a:gd name="connsiteY3-34" fmla="*/ 2071687 h 3495675"/>
                  <a:gd name="connsiteX4-35" fmla="*/ 823913 w 1485899"/>
                  <a:gd name="connsiteY4-36" fmla="*/ 2609850 h 3495675"/>
                  <a:gd name="connsiteX5-37" fmla="*/ 395288 w 1485899"/>
                  <a:gd name="connsiteY5-38" fmla="*/ 2909887 h 3495675"/>
                  <a:gd name="connsiteX6" fmla="*/ 0 w 1485899"/>
                  <a:gd name="connsiteY6" fmla="*/ 3495675 h 3495675"/>
                  <a:gd name="connsiteX0-39" fmla="*/ 1266824 w 1485899"/>
                  <a:gd name="connsiteY0-40" fmla="*/ 0 h 3495675"/>
                  <a:gd name="connsiteX1-41" fmla="*/ 1181099 w 1485899"/>
                  <a:gd name="connsiteY1-42" fmla="*/ 1262062 h 3495675"/>
                  <a:gd name="connsiteX2-43" fmla="*/ 1485899 w 1485899"/>
                  <a:gd name="connsiteY2-44" fmla="*/ 1285875 h 3495675"/>
                  <a:gd name="connsiteX3-45" fmla="*/ 1228725 w 1485899"/>
                  <a:gd name="connsiteY3-46" fmla="*/ 2071687 h 3495675"/>
                  <a:gd name="connsiteX4-47" fmla="*/ 823913 w 1485899"/>
                  <a:gd name="connsiteY4-48" fmla="*/ 2609850 h 3495675"/>
                  <a:gd name="connsiteX5-49" fmla="*/ 395288 w 1485899"/>
                  <a:gd name="connsiteY5-50" fmla="*/ 2909887 h 3495675"/>
                  <a:gd name="connsiteX6-51" fmla="*/ 0 w 1485899"/>
                  <a:gd name="connsiteY6-52" fmla="*/ 3495675 h 3495675"/>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37" y="connsiteY5-38"/>
                  </a:cxn>
                  <a:cxn ang="0">
                    <a:pos x="connsiteX6-51" y="connsiteY6-52"/>
                  </a:cxn>
                </a:cxnLst>
                <a:rect l="l" t="t" r="r" b="b"/>
                <a:pathLst>
                  <a:path w="1485899" h="3495675">
                    <a:moveTo>
                      <a:pt x="1266824" y="0"/>
                    </a:moveTo>
                    <a:lnTo>
                      <a:pt x="1181099" y="1262062"/>
                    </a:lnTo>
                    <a:lnTo>
                      <a:pt x="1485899" y="1285875"/>
                    </a:lnTo>
                    <a:lnTo>
                      <a:pt x="1228725" y="2071687"/>
                    </a:lnTo>
                    <a:cubicBezTo>
                      <a:pt x="1122363" y="2265362"/>
                      <a:pt x="962819" y="2470150"/>
                      <a:pt x="823913" y="2609850"/>
                    </a:cubicBezTo>
                    <a:cubicBezTo>
                      <a:pt x="685007" y="2749550"/>
                      <a:pt x="536575" y="2735262"/>
                      <a:pt x="395288" y="2909887"/>
                    </a:cubicBezTo>
                    <a:lnTo>
                      <a:pt x="0" y="3495675"/>
                    </a:lnTo>
                  </a:path>
                </a:pathLst>
              </a:custGeom>
              <a:noFill/>
              <a:ln w="44450" cap="sq">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8" name="手繪多邊形 157"/>
              <p:cNvSpPr/>
              <p:nvPr/>
            </p:nvSpPr>
            <p:spPr>
              <a:xfrm>
                <a:off x="5157788" y="3776663"/>
                <a:ext cx="2319337" cy="328612"/>
              </a:xfrm>
              <a:custGeom>
                <a:avLst/>
                <a:gdLst>
                  <a:gd name="connsiteX0" fmla="*/ 0 w 2319337"/>
                  <a:gd name="connsiteY0" fmla="*/ 328612 h 328612"/>
                  <a:gd name="connsiteX1" fmla="*/ 0 w 2319337"/>
                  <a:gd name="connsiteY1" fmla="*/ 328612 h 328612"/>
                  <a:gd name="connsiteX2" fmla="*/ 52387 w 2319337"/>
                  <a:gd name="connsiteY2" fmla="*/ 300037 h 328612"/>
                  <a:gd name="connsiteX3" fmla="*/ 90487 w 2319337"/>
                  <a:gd name="connsiteY3" fmla="*/ 285750 h 328612"/>
                  <a:gd name="connsiteX4" fmla="*/ 104775 w 2319337"/>
                  <a:gd name="connsiteY4" fmla="*/ 276225 h 328612"/>
                  <a:gd name="connsiteX5" fmla="*/ 400050 w 2319337"/>
                  <a:gd name="connsiteY5" fmla="*/ 0 h 328612"/>
                  <a:gd name="connsiteX6" fmla="*/ 504825 w 2319337"/>
                  <a:gd name="connsiteY6" fmla="*/ 0 h 328612"/>
                  <a:gd name="connsiteX7" fmla="*/ 576262 w 2319337"/>
                  <a:gd name="connsiteY7" fmla="*/ 76200 h 328612"/>
                  <a:gd name="connsiteX8" fmla="*/ 2319337 w 2319337"/>
                  <a:gd name="connsiteY8" fmla="*/ 285750 h 328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19337" h="328612">
                    <a:moveTo>
                      <a:pt x="0" y="328612"/>
                    </a:moveTo>
                    <a:lnTo>
                      <a:pt x="0" y="328612"/>
                    </a:lnTo>
                    <a:cubicBezTo>
                      <a:pt x="80776" y="270915"/>
                      <a:pt x="-96" y="322530"/>
                      <a:pt x="52387" y="300037"/>
                    </a:cubicBezTo>
                    <a:cubicBezTo>
                      <a:pt x="95304" y="281644"/>
                      <a:pt x="30101" y="297826"/>
                      <a:pt x="90487" y="285750"/>
                    </a:cubicBezTo>
                    <a:lnTo>
                      <a:pt x="104775" y="276225"/>
                    </a:lnTo>
                    <a:lnTo>
                      <a:pt x="400050" y="0"/>
                    </a:lnTo>
                    <a:lnTo>
                      <a:pt x="504825" y="0"/>
                    </a:lnTo>
                    <a:lnTo>
                      <a:pt x="576262" y="76200"/>
                    </a:lnTo>
                    <a:lnTo>
                      <a:pt x="2319337" y="285750"/>
                    </a:lnTo>
                  </a:path>
                </a:pathLst>
              </a:custGeom>
              <a:noFill/>
              <a:ln w="44450" cap="sq">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03" name="矩形 102"/>
            <p:cNvSpPr/>
            <p:nvPr/>
          </p:nvSpPr>
          <p:spPr>
            <a:xfrm>
              <a:off x="360000" y="360000"/>
              <a:ext cx="9972000" cy="6840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104" name="手繪多邊形 103"/>
            <p:cNvSpPr/>
            <p:nvPr/>
          </p:nvSpPr>
          <p:spPr>
            <a:xfrm>
              <a:off x="3362649" y="419100"/>
              <a:ext cx="3819861" cy="6644036"/>
            </a:xfrm>
            <a:custGeom>
              <a:avLst/>
              <a:gdLst>
                <a:gd name="connsiteX0" fmla="*/ 2500313 w 2800350"/>
                <a:gd name="connsiteY0" fmla="*/ 0 h 2343150"/>
                <a:gd name="connsiteX1" fmla="*/ 0 w 2800350"/>
                <a:gd name="connsiteY1" fmla="*/ 2233613 h 2343150"/>
                <a:gd name="connsiteX2" fmla="*/ 80963 w 2800350"/>
                <a:gd name="connsiteY2" fmla="*/ 2228850 h 2343150"/>
                <a:gd name="connsiteX3" fmla="*/ 2700338 w 2800350"/>
                <a:gd name="connsiteY3" fmla="*/ 2343150 h 2343150"/>
                <a:gd name="connsiteX4" fmla="*/ 2743200 w 2800350"/>
                <a:gd name="connsiteY4" fmla="*/ 2319338 h 2343150"/>
                <a:gd name="connsiteX5" fmla="*/ 2771775 w 2800350"/>
                <a:gd name="connsiteY5" fmla="*/ 2286000 h 2343150"/>
                <a:gd name="connsiteX6" fmla="*/ 2795588 w 2800350"/>
                <a:gd name="connsiteY6" fmla="*/ 2252663 h 2343150"/>
                <a:gd name="connsiteX7" fmla="*/ 2800350 w 2800350"/>
                <a:gd name="connsiteY7" fmla="*/ 2233613 h 2343150"/>
                <a:gd name="connsiteX8" fmla="*/ 2500313 w 2800350"/>
                <a:gd name="connsiteY8" fmla="*/ 0 h 2343150"/>
                <a:gd name="connsiteX0-1" fmla="*/ 2529697 w 2877880"/>
                <a:gd name="connsiteY0-2" fmla="*/ 0 h 5767387"/>
                <a:gd name="connsiteX1-3" fmla="*/ 29384 w 2877880"/>
                <a:gd name="connsiteY1-4" fmla="*/ 2233613 h 5767387"/>
                <a:gd name="connsiteX2-5" fmla="*/ 110347 w 2877880"/>
                <a:gd name="connsiteY2-6" fmla="*/ 2228850 h 5767387"/>
                <a:gd name="connsiteX3-7" fmla="*/ 1453372 w 2877880"/>
                <a:gd name="connsiteY3-8" fmla="*/ 5767387 h 5767387"/>
                <a:gd name="connsiteX4-9" fmla="*/ 2772584 w 2877880"/>
                <a:gd name="connsiteY4-10" fmla="*/ 2319338 h 5767387"/>
                <a:gd name="connsiteX5-11" fmla="*/ 2801159 w 2877880"/>
                <a:gd name="connsiteY5-12" fmla="*/ 2286000 h 5767387"/>
                <a:gd name="connsiteX6-13" fmla="*/ 2824972 w 2877880"/>
                <a:gd name="connsiteY6-14" fmla="*/ 2252663 h 5767387"/>
                <a:gd name="connsiteX7-15" fmla="*/ 2829734 w 2877880"/>
                <a:gd name="connsiteY7-16" fmla="*/ 2233613 h 5767387"/>
                <a:gd name="connsiteX8-17" fmla="*/ 2529697 w 2877880"/>
                <a:gd name="connsiteY8-18" fmla="*/ 0 h 5767387"/>
                <a:gd name="connsiteX0-19" fmla="*/ 3702321 w 4050504"/>
                <a:gd name="connsiteY0-20" fmla="*/ 0 h 5935987"/>
                <a:gd name="connsiteX1-21" fmla="*/ 1202008 w 4050504"/>
                <a:gd name="connsiteY1-22" fmla="*/ 2233613 h 5935987"/>
                <a:gd name="connsiteX2-23" fmla="*/ 25671 w 4050504"/>
                <a:gd name="connsiteY2-24" fmla="*/ 5815012 h 5935987"/>
                <a:gd name="connsiteX3-25" fmla="*/ 2625996 w 4050504"/>
                <a:gd name="connsiteY3-26" fmla="*/ 5767387 h 5935987"/>
                <a:gd name="connsiteX4-27" fmla="*/ 3945208 w 4050504"/>
                <a:gd name="connsiteY4-28" fmla="*/ 2319338 h 5935987"/>
                <a:gd name="connsiteX5-29" fmla="*/ 3973783 w 4050504"/>
                <a:gd name="connsiteY5-30" fmla="*/ 2286000 h 5935987"/>
                <a:gd name="connsiteX6-31" fmla="*/ 3997596 w 4050504"/>
                <a:gd name="connsiteY6-32" fmla="*/ 2252663 h 5935987"/>
                <a:gd name="connsiteX7-33" fmla="*/ 4002358 w 4050504"/>
                <a:gd name="connsiteY7-34" fmla="*/ 2233613 h 5935987"/>
                <a:gd name="connsiteX8-35" fmla="*/ 3702321 w 4050504"/>
                <a:gd name="connsiteY8-36" fmla="*/ 0 h 5935987"/>
                <a:gd name="connsiteX0-37" fmla="*/ 3691559 w 4039742"/>
                <a:gd name="connsiteY0-38" fmla="*/ 0 h 6056406"/>
                <a:gd name="connsiteX1-39" fmla="*/ 1191246 w 4039742"/>
                <a:gd name="connsiteY1-40" fmla="*/ 2233613 h 6056406"/>
                <a:gd name="connsiteX2-41" fmla="*/ 14909 w 4039742"/>
                <a:gd name="connsiteY2-42" fmla="*/ 5815012 h 6056406"/>
                <a:gd name="connsiteX3-43" fmla="*/ 667371 w 4039742"/>
                <a:gd name="connsiteY3-44" fmla="*/ 5734050 h 6056406"/>
                <a:gd name="connsiteX4-45" fmla="*/ 2615234 w 4039742"/>
                <a:gd name="connsiteY4-46" fmla="*/ 5767387 h 6056406"/>
                <a:gd name="connsiteX5-47" fmla="*/ 3934446 w 4039742"/>
                <a:gd name="connsiteY5-48" fmla="*/ 2319338 h 6056406"/>
                <a:gd name="connsiteX6-49" fmla="*/ 3963021 w 4039742"/>
                <a:gd name="connsiteY6-50" fmla="*/ 2286000 h 6056406"/>
                <a:gd name="connsiteX7-51" fmla="*/ 3986834 w 4039742"/>
                <a:gd name="connsiteY7-52" fmla="*/ 2252663 h 6056406"/>
                <a:gd name="connsiteX8-53" fmla="*/ 3991596 w 4039742"/>
                <a:gd name="connsiteY8-54" fmla="*/ 2233613 h 6056406"/>
                <a:gd name="connsiteX9" fmla="*/ 3691559 w 4039742"/>
                <a:gd name="connsiteY9" fmla="*/ 0 h 6056406"/>
                <a:gd name="connsiteX0-55" fmla="*/ 3689373 w 4037556"/>
                <a:gd name="connsiteY0-56" fmla="*/ 0 h 6094240"/>
                <a:gd name="connsiteX1-57" fmla="*/ 1189060 w 4037556"/>
                <a:gd name="connsiteY1-58" fmla="*/ 2233613 h 6094240"/>
                <a:gd name="connsiteX2-59" fmla="*/ 12723 w 4037556"/>
                <a:gd name="connsiteY2-60" fmla="*/ 5815012 h 6094240"/>
                <a:gd name="connsiteX3-61" fmla="*/ 665185 w 4037556"/>
                <a:gd name="connsiteY3-62" fmla="*/ 5734050 h 6094240"/>
                <a:gd name="connsiteX4-63" fmla="*/ 1970110 w 4037556"/>
                <a:gd name="connsiteY4-64" fmla="*/ 5938837 h 6094240"/>
                <a:gd name="connsiteX5-65" fmla="*/ 2613048 w 4037556"/>
                <a:gd name="connsiteY5-66" fmla="*/ 5767387 h 6094240"/>
                <a:gd name="connsiteX6-67" fmla="*/ 3932260 w 4037556"/>
                <a:gd name="connsiteY6-68" fmla="*/ 2319338 h 6094240"/>
                <a:gd name="connsiteX7-69" fmla="*/ 3960835 w 4037556"/>
                <a:gd name="connsiteY7-70" fmla="*/ 2286000 h 6094240"/>
                <a:gd name="connsiteX8-71" fmla="*/ 3984648 w 4037556"/>
                <a:gd name="connsiteY8-72" fmla="*/ 2252663 h 6094240"/>
                <a:gd name="connsiteX9-73" fmla="*/ 3989410 w 4037556"/>
                <a:gd name="connsiteY9-74" fmla="*/ 2233613 h 6094240"/>
                <a:gd name="connsiteX10" fmla="*/ 3689373 w 4037556"/>
                <a:gd name="connsiteY10" fmla="*/ 0 h 6094240"/>
                <a:gd name="connsiteX0-75" fmla="*/ 3689373 w 4037556"/>
                <a:gd name="connsiteY0-76" fmla="*/ 0 h 6094240"/>
                <a:gd name="connsiteX1-77" fmla="*/ 1189060 w 4037556"/>
                <a:gd name="connsiteY1-78" fmla="*/ 2233613 h 6094240"/>
                <a:gd name="connsiteX2-79" fmla="*/ 12723 w 4037556"/>
                <a:gd name="connsiteY2-80" fmla="*/ 5815012 h 6094240"/>
                <a:gd name="connsiteX3-81" fmla="*/ 665185 w 4037556"/>
                <a:gd name="connsiteY3-82" fmla="*/ 5734050 h 6094240"/>
                <a:gd name="connsiteX4-83" fmla="*/ 1970110 w 4037556"/>
                <a:gd name="connsiteY4-84" fmla="*/ 5938837 h 6094240"/>
                <a:gd name="connsiteX5-85" fmla="*/ 2613048 w 4037556"/>
                <a:gd name="connsiteY5-86" fmla="*/ 5767387 h 6094240"/>
                <a:gd name="connsiteX6-87" fmla="*/ 3932260 w 4037556"/>
                <a:gd name="connsiteY6-88" fmla="*/ 2319338 h 6094240"/>
                <a:gd name="connsiteX7-89" fmla="*/ 3960835 w 4037556"/>
                <a:gd name="connsiteY7-90" fmla="*/ 2286000 h 6094240"/>
                <a:gd name="connsiteX8-91" fmla="*/ 3984648 w 4037556"/>
                <a:gd name="connsiteY8-92" fmla="*/ 2252663 h 6094240"/>
                <a:gd name="connsiteX9-93" fmla="*/ 3989410 w 4037556"/>
                <a:gd name="connsiteY9-94" fmla="*/ 2233613 h 6094240"/>
                <a:gd name="connsiteX10-95" fmla="*/ 3689373 w 4037556"/>
                <a:gd name="connsiteY10-96" fmla="*/ 0 h 6094240"/>
                <a:gd name="connsiteX0-97" fmla="*/ 3689373 w 4037556"/>
                <a:gd name="connsiteY0-98" fmla="*/ 0 h 6179636"/>
                <a:gd name="connsiteX1-99" fmla="*/ 1189060 w 4037556"/>
                <a:gd name="connsiteY1-100" fmla="*/ 2233613 h 6179636"/>
                <a:gd name="connsiteX2-101" fmla="*/ 12723 w 4037556"/>
                <a:gd name="connsiteY2-102" fmla="*/ 5815012 h 6179636"/>
                <a:gd name="connsiteX3-103" fmla="*/ 665185 w 4037556"/>
                <a:gd name="connsiteY3-104" fmla="*/ 5734050 h 6179636"/>
                <a:gd name="connsiteX4-105" fmla="*/ 1970110 w 4037556"/>
                <a:gd name="connsiteY4-106" fmla="*/ 5938837 h 6179636"/>
                <a:gd name="connsiteX5-107" fmla="*/ 2198710 w 4037556"/>
                <a:gd name="connsiteY5-108" fmla="*/ 6138862 h 6179636"/>
                <a:gd name="connsiteX6-109" fmla="*/ 2613048 w 4037556"/>
                <a:gd name="connsiteY6-110" fmla="*/ 5767387 h 6179636"/>
                <a:gd name="connsiteX7-111" fmla="*/ 3932260 w 4037556"/>
                <a:gd name="connsiteY7-112" fmla="*/ 2319338 h 6179636"/>
                <a:gd name="connsiteX8-113" fmla="*/ 3960835 w 4037556"/>
                <a:gd name="connsiteY8-114" fmla="*/ 2286000 h 6179636"/>
                <a:gd name="connsiteX9-115" fmla="*/ 3984648 w 4037556"/>
                <a:gd name="connsiteY9-116" fmla="*/ 2252663 h 6179636"/>
                <a:gd name="connsiteX10-117" fmla="*/ 3989410 w 4037556"/>
                <a:gd name="connsiteY10-118" fmla="*/ 2233613 h 6179636"/>
                <a:gd name="connsiteX11" fmla="*/ 3689373 w 4037556"/>
                <a:gd name="connsiteY11" fmla="*/ 0 h 6179636"/>
                <a:gd name="connsiteX0-119" fmla="*/ 3689373 w 4037556"/>
                <a:gd name="connsiteY0-120" fmla="*/ 0 h 6173928"/>
                <a:gd name="connsiteX1-121" fmla="*/ 1189060 w 4037556"/>
                <a:gd name="connsiteY1-122" fmla="*/ 2233613 h 6173928"/>
                <a:gd name="connsiteX2-123" fmla="*/ 12723 w 4037556"/>
                <a:gd name="connsiteY2-124" fmla="*/ 5815012 h 6173928"/>
                <a:gd name="connsiteX3-125" fmla="*/ 665185 w 4037556"/>
                <a:gd name="connsiteY3-126" fmla="*/ 5734050 h 6173928"/>
                <a:gd name="connsiteX4-127" fmla="*/ 1970110 w 4037556"/>
                <a:gd name="connsiteY4-128" fmla="*/ 5938837 h 6173928"/>
                <a:gd name="connsiteX5-129" fmla="*/ 1965348 w 4037556"/>
                <a:gd name="connsiteY5-130" fmla="*/ 6115049 h 6173928"/>
                <a:gd name="connsiteX6-131" fmla="*/ 2198710 w 4037556"/>
                <a:gd name="connsiteY6-132" fmla="*/ 6138862 h 6173928"/>
                <a:gd name="connsiteX7-133" fmla="*/ 2613048 w 4037556"/>
                <a:gd name="connsiteY7-134" fmla="*/ 5767387 h 6173928"/>
                <a:gd name="connsiteX8-135" fmla="*/ 3932260 w 4037556"/>
                <a:gd name="connsiteY8-136" fmla="*/ 2319338 h 6173928"/>
                <a:gd name="connsiteX9-137" fmla="*/ 3960835 w 4037556"/>
                <a:gd name="connsiteY9-138" fmla="*/ 2286000 h 6173928"/>
                <a:gd name="connsiteX10-139" fmla="*/ 3984648 w 4037556"/>
                <a:gd name="connsiteY10-140" fmla="*/ 2252663 h 6173928"/>
                <a:gd name="connsiteX11-141" fmla="*/ 3989410 w 4037556"/>
                <a:gd name="connsiteY11-142" fmla="*/ 2233613 h 6173928"/>
                <a:gd name="connsiteX12" fmla="*/ 3689373 w 4037556"/>
                <a:gd name="connsiteY12" fmla="*/ 0 h 6173928"/>
                <a:gd name="connsiteX0-143" fmla="*/ 3677767 w 4025950"/>
                <a:gd name="connsiteY0-144" fmla="*/ 0 h 6173928"/>
                <a:gd name="connsiteX1-145" fmla="*/ 786929 w 4025950"/>
                <a:gd name="connsiteY1-146" fmla="*/ 2830513 h 6173928"/>
                <a:gd name="connsiteX2-147" fmla="*/ 1117 w 4025950"/>
                <a:gd name="connsiteY2-148" fmla="*/ 5815012 h 6173928"/>
                <a:gd name="connsiteX3-149" fmla="*/ 653579 w 4025950"/>
                <a:gd name="connsiteY3-150" fmla="*/ 5734050 h 6173928"/>
                <a:gd name="connsiteX4-151" fmla="*/ 1958504 w 4025950"/>
                <a:gd name="connsiteY4-152" fmla="*/ 5938837 h 6173928"/>
                <a:gd name="connsiteX5-153" fmla="*/ 1953742 w 4025950"/>
                <a:gd name="connsiteY5-154" fmla="*/ 6115049 h 6173928"/>
                <a:gd name="connsiteX6-155" fmla="*/ 2187104 w 4025950"/>
                <a:gd name="connsiteY6-156" fmla="*/ 6138862 h 6173928"/>
                <a:gd name="connsiteX7-157" fmla="*/ 2601442 w 4025950"/>
                <a:gd name="connsiteY7-158" fmla="*/ 5767387 h 6173928"/>
                <a:gd name="connsiteX8-159" fmla="*/ 3920654 w 4025950"/>
                <a:gd name="connsiteY8-160" fmla="*/ 2319338 h 6173928"/>
                <a:gd name="connsiteX9-161" fmla="*/ 3949229 w 4025950"/>
                <a:gd name="connsiteY9-162" fmla="*/ 2286000 h 6173928"/>
                <a:gd name="connsiteX10-163" fmla="*/ 3973042 w 4025950"/>
                <a:gd name="connsiteY10-164" fmla="*/ 2252663 h 6173928"/>
                <a:gd name="connsiteX11-165" fmla="*/ 3977804 w 4025950"/>
                <a:gd name="connsiteY11-166" fmla="*/ 2233613 h 6173928"/>
                <a:gd name="connsiteX12-167" fmla="*/ 3677767 w 4025950"/>
                <a:gd name="connsiteY12-168" fmla="*/ 0 h 6173928"/>
                <a:gd name="connsiteX0-169" fmla="*/ 3677767 w 4025950"/>
                <a:gd name="connsiteY0-170" fmla="*/ 0 h 6173928"/>
                <a:gd name="connsiteX1-171" fmla="*/ 1440979 w 4025950"/>
                <a:gd name="connsiteY1-172" fmla="*/ 1720849 h 6173928"/>
                <a:gd name="connsiteX2-173" fmla="*/ 786929 w 4025950"/>
                <a:gd name="connsiteY2-174" fmla="*/ 2830513 h 6173928"/>
                <a:gd name="connsiteX3-175" fmla="*/ 1117 w 4025950"/>
                <a:gd name="connsiteY3-176" fmla="*/ 5815012 h 6173928"/>
                <a:gd name="connsiteX4-177" fmla="*/ 653579 w 4025950"/>
                <a:gd name="connsiteY4-178" fmla="*/ 5734050 h 6173928"/>
                <a:gd name="connsiteX5-179" fmla="*/ 1958504 w 4025950"/>
                <a:gd name="connsiteY5-180" fmla="*/ 5938837 h 6173928"/>
                <a:gd name="connsiteX6-181" fmla="*/ 1953742 w 4025950"/>
                <a:gd name="connsiteY6-182" fmla="*/ 6115049 h 6173928"/>
                <a:gd name="connsiteX7-183" fmla="*/ 2187104 w 4025950"/>
                <a:gd name="connsiteY7-184" fmla="*/ 6138862 h 6173928"/>
                <a:gd name="connsiteX8-185" fmla="*/ 2601442 w 4025950"/>
                <a:gd name="connsiteY8-186" fmla="*/ 5767387 h 6173928"/>
                <a:gd name="connsiteX9-187" fmla="*/ 3920654 w 4025950"/>
                <a:gd name="connsiteY9-188" fmla="*/ 2319338 h 6173928"/>
                <a:gd name="connsiteX10-189" fmla="*/ 3949229 w 4025950"/>
                <a:gd name="connsiteY10-190" fmla="*/ 2286000 h 6173928"/>
                <a:gd name="connsiteX11-191" fmla="*/ 3973042 w 4025950"/>
                <a:gd name="connsiteY11-192" fmla="*/ 2252663 h 6173928"/>
                <a:gd name="connsiteX12-193" fmla="*/ 3977804 w 4025950"/>
                <a:gd name="connsiteY12-194" fmla="*/ 2233613 h 6173928"/>
                <a:gd name="connsiteX13" fmla="*/ 3677767 w 4025950"/>
                <a:gd name="connsiteY13" fmla="*/ 0 h 6173928"/>
                <a:gd name="connsiteX0-195" fmla="*/ 3677767 w 4025950"/>
                <a:gd name="connsiteY0-196" fmla="*/ 19777 h 6193705"/>
                <a:gd name="connsiteX1-197" fmla="*/ 2133129 w 4025950"/>
                <a:gd name="connsiteY1-198" fmla="*/ 889726 h 6193705"/>
                <a:gd name="connsiteX2-199" fmla="*/ 1440979 w 4025950"/>
                <a:gd name="connsiteY2-200" fmla="*/ 1740626 h 6193705"/>
                <a:gd name="connsiteX3-201" fmla="*/ 786929 w 4025950"/>
                <a:gd name="connsiteY3-202" fmla="*/ 2850290 h 6193705"/>
                <a:gd name="connsiteX4-203" fmla="*/ 1117 w 4025950"/>
                <a:gd name="connsiteY4-204" fmla="*/ 5834789 h 6193705"/>
                <a:gd name="connsiteX5-205" fmla="*/ 653579 w 4025950"/>
                <a:gd name="connsiteY5-206" fmla="*/ 5753827 h 6193705"/>
                <a:gd name="connsiteX6-207" fmla="*/ 1958504 w 4025950"/>
                <a:gd name="connsiteY6-208" fmla="*/ 5958614 h 6193705"/>
                <a:gd name="connsiteX7-209" fmla="*/ 1953742 w 4025950"/>
                <a:gd name="connsiteY7-210" fmla="*/ 6134826 h 6193705"/>
                <a:gd name="connsiteX8-211" fmla="*/ 2187104 w 4025950"/>
                <a:gd name="connsiteY8-212" fmla="*/ 6158639 h 6193705"/>
                <a:gd name="connsiteX9-213" fmla="*/ 2601442 w 4025950"/>
                <a:gd name="connsiteY9-214" fmla="*/ 5787164 h 6193705"/>
                <a:gd name="connsiteX10-215" fmla="*/ 3920654 w 4025950"/>
                <a:gd name="connsiteY10-216" fmla="*/ 2339115 h 6193705"/>
                <a:gd name="connsiteX11-217" fmla="*/ 3949229 w 4025950"/>
                <a:gd name="connsiteY11-218" fmla="*/ 2305777 h 6193705"/>
                <a:gd name="connsiteX12-219" fmla="*/ 3973042 w 4025950"/>
                <a:gd name="connsiteY12-220" fmla="*/ 2272440 h 6193705"/>
                <a:gd name="connsiteX13-221" fmla="*/ 3977804 w 4025950"/>
                <a:gd name="connsiteY13-222" fmla="*/ 2253390 h 6193705"/>
                <a:gd name="connsiteX14" fmla="*/ 3677767 w 4025950"/>
                <a:gd name="connsiteY14" fmla="*/ 19777 h 6193705"/>
                <a:gd name="connsiteX0-223" fmla="*/ 3677767 w 4025950"/>
                <a:gd name="connsiteY0-224" fmla="*/ 19777 h 6193705"/>
                <a:gd name="connsiteX1-225" fmla="*/ 2133129 w 4025950"/>
                <a:gd name="connsiteY1-226" fmla="*/ 889726 h 6193705"/>
                <a:gd name="connsiteX2-227" fmla="*/ 2129954 w 4025950"/>
                <a:gd name="connsiteY2-228" fmla="*/ 1010377 h 6193705"/>
                <a:gd name="connsiteX3-229" fmla="*/ 1440979 w 4025950"/>
                <a:gd name="connsiteY3-230" fmla="*/ 1740626 h 6193705"/>
                <a:gd name="connsiteX4-231" fmla="*/ 786929 w 4025950"/>
                <a:gd name="connsiteY4-232" fmla="*/ 2850290 h 6193705"/>
                <a:gd name="connsiteX5-233" fmla="*/ 1117 w 4025950"/>
                <a:gd name="connsiteY5-234" fmla="*/ 5834789 h 6193705"/>
                <a:gd name="connsiteX6-235" fmla="*/ 653579 w 4025950"/>
                <a:gd name="connsiteY6-236" fmla="*/ 5753827 h 6193705"/>
                <a:gd name="connsiteX7-237" fmla="*/ 1958504 w 4025950"/>
                <a:gd name="connsiteY7-238" fmla="*/ 5958614 h 6193705"/>
                <a:gd name="connsiteX8-239" fmla="*/ 1953742 w 4025950"/>
                <a:gd name="connsiteY8-240" fmla="*/ 6134826 h 6193705"/>
                <a:gd name="connsiteX9-241" fmla="*/ 2187104 w 4025950"/>
                <a:gd name="connsiteY9-242" fmla="*/ 6158639 h 6193705"/>
                <a:gd name="connsiteX10-243" fmla="*/ 2601442 w 4025950"/>
                <a:gd name="connsiteY10-244" fmla="*/ 5787164 h 6193705"/>
                <a:gd name="connsiteX11-245" fmla="*/ 3920654 w 4025950"/>
                <a:gd name="connsiteY11-246" fmla="*/ 2339115 h 6193705"/>
                <a:gd name="connsiteX12-247" fmla="*/ 3949229 w 4025950"/>
                <a:gd name="connsiteY12-248" fmla="*/ 2305777 h 6193705"/>
                <a:gd name="connsiteX13-249" fmla="*/ 3973042 w 4025950"/>
                <a:gd name="connsiteY13-250" fmla="*/ 2272440 h 6193705"/>
                <a:gd name="connsiteX14-251" fmla="*/ 3977804 w 4025950"/>
                <a:gd name="connsiteY14-252" fmla="*/ 2253390 h 6193705"/>
                <a:gd name="connsiteX15" fmla="*/ 3677767 w 4025950"/>
                <a:gd name="connsiteY15" fmla="*/ 19777 h 6193705"/>
                <a:gd name="connsiteX0-253" fmla="*/ 3677767 w 4025950"/>
                <a:gd name="connsiteY0-254" fmla="*/ 45007 h 6218935"/>
                <a:gd name="connsiteX1-255" fmla="*/ 2390304 w 4025950"/>
                <a:gd name="connsiteY1-256" fmla="*/ 810182 h 6218935"/>
                <a:gd name="connsiteX2-257" fmla="*/ 2133129 w 4025950"/>
                <a:gd name="connsiteY2-258" fmla="*/ 914956 h 6218935"/>
                <a:gd name="connsiteX3-259" fmla="*/ 2129954 w 4025950"/>
                <a:gd name="connsiteY3-260" fmla="*/ 1035607 h 6218935"/>
                <a:gd name="connsiteX4-261" fmla="*/ 1440979 w 4025950"/>
                <a:gd name="connsiteY4-262" fmla="*/ 1765856 h 6218935"/>
                <a:gd name="connsiteX5-263" fmla="*/ 786929 w 4025950"/>
                <a:gd name="connsiteY5-264" fmla="*/ 2875520 h 6218935"/>
                <a:gd name="connsiteX6-265" fmla="*/ 1117 w 4025950"/>
                <a:gd name="connsiteY6-266" fmla="*/ 5860019 h 6218935"/>
                <a:gd name="connsiteX7-267" fmla="*/ 653579 w 4025950"/>
                <a:gd name="connsiteY7-268" fmla="*/ 5779057 h 6218935"/>
                <a:gd name="connsiteX8-269" fmla="*/ 1958504 w 4025950"/>
                <a:gd name="connsiteY8-270" fmla="*/ 5983844 h 6218935"/>
                <a:gd name="connsiteX9-271" fmla="*/ 1953742 w 4025950"/>
                <a:gd name="connsiteY9-272" fmla="*/ 6160056 h 6218935"/>
                <a:gd name="connsiteX10-273" fmla="*/ 2187104 w 4025950"/>
                <a:gd name="connsiteY10-274" fmla="*/ 6183869 h 6218935"/>
                <a:gd name="connsiteX11-275" fmla="*/ 2601442 w 4025950"/>
                <a:gd name="connsiteY11-276" fmla="*/ 5812394 h 6218935"/>
                <a:gd name="connsiteX12-277" fmla="*/ 3920654 w 4025950"/>
                <a:gd name="connsiteY12-278" fmla="*/ 2364345 h 6218935"/>
                <a:gd name="connsiteX13-279" fmla="*/ 3949229 w 4025950"/>
                <a:gd name="connsiteY13-280" fmla="*/ 2331007 h 6218935"/>
                <a:gd name="connsiteX14-281" fmla="*/ 3973042 w 4025950"/>
                <a:gd name="connsiteY14-282" fmla="*/ 2297670 h 6218935"/>
                <a:gd name="connsiteX15-283" fmla="*/ 3977804 w 4025950"/>
                <a:gd name="connsiteY15-284" fmla="*/ 2278620 h 6218935"/>
                <a:gd name="connsiteX16" fmla="*/ 3677767 w 4025950"/>
                <a:gd name="connsiteY16" fmla="*/ 45007 h 6218935"/>
                <a:gd name="connsiteX0-285" fmla="*/ 3677767 w 4025950"/>
                <a:gd name="connsiteY0-286" fmla="*/ 96912 h 6270840"/>
                <a:gd name="connsiteX1-287" fmla="*/ 2993554 w 4025950"/>
                <a:gd name="connsiteY1-288" fmla="*/ 496962 h 6270840"/>
                <a:gd name="connsiteX2-289" fmla="*/ 2390304 w 4025950"/>
                <a:gd name="connsiteY2-290" fmla="*/ 862087 h 6270840"/>
                <a:gd name="connsiteX3-291" fmla="*/ 2133129 w 4025950"/>
                <a:gd name="connsiteY3-292" fmla="*/ 966861 h 6270840"/>
                <a:gd name="connsiteX4-293" fmla="*/ 2129954 w 4025950"/>
                <a:gd name="connsiteY4-294" fmla="*/ 1087512 h 6270840"/>
                <a:gd name="connsiteX5-295" fmla="*/ 1440979 w 4025950"/>
                <a:gd name="connsiteY5-296" fmla="*/ 1817761 h 6270840"/>
                <a:gd name="connsiteX6-297" fmla="*/ 786929 w 4025950"/>
                <a:gd name="connsiteY6-298" fmla="*/ 2927425 h 6270840"/>
                <a:gd name="connsiteX7-299" fmla="*/ 1117 w 4025950"/>
                <a:gd name="connsiteY7-300" fmla="*/ 5911924 h 6270840"/>
                <a:gd name="connsiteX8-301" fmla="*/ 653579 w 4025950"/>
                <a:gd name="connsiteY8-302" fmla="*/ 5830962 h 6270840"/>
                <a:gd name="connsiteX9-303" fmla="*/ 1958504 w 4025950"/>
                <a:gd name="connsiteY9-304" fmla="*/ 6035749 h 6270840"/>
                <a:gd name="connsiteX10-305" fmla="*/ 1953742 w 4025950"/>
                <a:gd name="connsiteY10-306" fmla="*/ 6211961 h 6270840"/>
                <a:gd name="connsiteX11-307" fmla="*/ 2187104 w 4025950"/>
                <a:gd name="connsiteY11-308" fmla="*/ 6235774 h 6270840"/>
                <a:gd name="connsiteX12-309" fmla="*/ 2601442 w 4025950"/>
                <a:gd name="connsiteY12-310" fmla="*/ 5864299 h 6270840"/>
                <a:gd name="connsiteX13-311" fmla="*/ 3920654 w 4025950"/>
                <a:gd name="connsiteY13-312" fmla="*/ 2416250 h 6270840"/>
                <a:gd name="connsiteX14-313" fmla="*/ 3949229 w 4025950"/>
                <a:gd name="connsiteY14-314" fmla="*/ 2382912 h 6270840"/>
                <a:gd name="connsiteX15-315" fmla="*/ 3973042 w 4025950"/>
                <a:gd name="connsiteY15-316" fmla="*/ 2349575 h 6270840"/>
                <a:gd name="connsiteX16-317" fmla="*/ 3977804 w 4025950"/>
                <a:gd name="connsiteY16-318" fmla="*/ 2330525 h 6270840"/>
                <a:gd name="connsiteX17" fmla="*/ 3677767 w 4025950"/>
                <a:gd name="connsiteY17" fmla="*/ 96912 h 6270840"/>
                <a:gd name="connsiteX0-319" fmla="*/ 3677767 w 4025950"/>
                <a:gd name="connsiteY0-320" fmla="*/ 96912 h 6270840"/>
                <a:gd name="connsiteX1-321" fmla="*/ 2993554 w 4025950"/>
                <a:gd name="connsiteY1-322" fmla="*/ 496962 h 6270840"/>
                <a:gd name="connsiteX2-323" fmla="*/ 2793529 w 4025950"/>
                <a:gd name="connsiteY2-324" fmla="*/ 496962 h 6270840"/>
                <a:gd name="connsiteX3-325" fmla="*/ 2390304 w 4025950"/>
                <a:gd name="connsiteY3-326" fmla="*/ 862087 h 6270840"/>
                <a:gd name="connsiteX4-327" fmla="*/ 2133129 w 4025950"/>
                <a:gd name="connsiteY4-328" fmla="*/ 966861 h 6270840"/>
                <a:gd name="connsiteX5-329" fmla="*/ 2129954 w 4025950"/>
                <a:gd name="connsiteY5-330" fmla="*/ 1087512 h 6270840"/>
                <a:gd name="connsiteX6-331" fmla="*/ 1440979 w 4025950"/>
                <a:gd name="connsiteY6-332" fmla="*/ 1817761 h 6270840"/>
                <a:gd name="connsiteX7-333" fmla="*/ 786929 w 4025950"/>
                <a:gd name="connsiteY7-334" fmla="*/ 2927425 h 6270840"/>
                <a:gd name="connsiteX8-335" fmla="*/ 1117 w 4025950"/>
                <a:gd name="connsiteY8-336" fmla="*/ 5911924 h 6270840"/>
                <a:gd name="connsiteX9-337" fmla="*/ 653579 w 4025950"/>
                <a:gd name="connsiteY9-338" fmla="*/ 5830962 h 6270840"/>
                <a:gd name="connsiteX10-339" fmla="*/ 1958504 w 4025950"/>
                <a:gd name="connsiteY10-340" fmla="*/ 6035749 h 6270840"/>
                <a:gd name="connsiteX11-341" fmla="*/ 1953742 w 4025950"/>
                <a:gd name="connsiteY11-342" fmla="*/ 6211961 h 6270840"/>
                <a:gd name="connsiteX12-343" fmla="*/ 2187104 w 4025950"/>
                <a:gd name="connsiteY12-344" fmla="*/ 6235774 h 6270840"/>
                <a:gd name="connsiteX13-345" fmla="*/ 2601442 w 4025950"/>
                <a:gd name="connsiteY13-346" fmla="*/ 5864299 h 6270840"/>
                <a:gd name="connsiteX14-347" fmla="*/ 3920654 w 4025950"/>
                <a:gd name="connsiteY14-348" fmla="*/ 2416250 h 6270840"/>
                <a:gd name="connsiteX15-349" fmla="*/ 3949229 w 4025950"/>
                <a:gd name="connsiteY15-350" fmla="*/ 2382912 h 6270840"/>
                <a:gd name="connsiteX16-351" fmla="*/ 3973042 w 4025950"/>
                <a:gd name="connsiteY16-352" fmla="*/ 2349575 h 6270840"/>
                <a:gd name="connsiteX17-353" fmla="*/ 3977804 w 4025950"/>
                <a:gd name="connsiteY17-354" fmla="*/ 2330525 h 6270840"/>
                <a:gd name="connsiteX18" fmla="*/ 3677767 w 4025950"/>
                <a:gd name="connsiteY18" fmla="*/ 96912 h 6270840"/>
                <a:gd name="connsiteX0-355" fmla="*/ 3677767 w 4025950"/>
                <a:gd name="connsiteY0-356" fmla="*/ 96912 h 6270840"/>
                <a:gd name="connsiteX1-357" fmla="*/ 2993554 w 4025950"/>
                <a:gd name="connsiteY1-358" fmla="*/ 496962 h 6270840"/>
                <a:gd name="connsiteX2-359" fmla="*/ 2793529 w 4025950"/>
                <a:gd name="connsiteY2-360" fmla="*/ 496962 h 6270840"/>
                <a:gd name="connsiteX3-361" fmla="*/ 2390304 w 4025950"/>
                <a:gd name="connsiteY3-362" fmla="*/ 862087 h 6270840"/>
                <a:gd name="connsiteX4-363" fmla="*/ 2133129 w 4025950"/>
                <a:gd name="connsiteY4-364" fmla="*/ 966861 h 6270840"/>
                <a:gd name="connsiteX5-365" fmla="*/ 2129954 w 4025950"/>
                <a:gd name="connsiteY5-366" fmla="*/ 1087512 h 6270840"/>
                <a:gd name="connsiteX6-367" fmla="*/ 1440979 w 4025950"/>
                <a:gd name="connsiteY6-368" fmla="*/ 1817761 h 6270840"/>
                <a:gd name="connsiteX7-369" fmla="*/ 786929 w 4025950"/>
                <a:gd name="connsiteY7-370" fmla="*/ 2927425 h 6270840"/>
                <a:gd name="connsiteX8-371" fmla="*/ 1117 w 4025950"/>
                <a:gd name="connsiteY8-372" fmla="*/ 5911924 h 6270840"/>
                <a:gd name="connsiteX9-373" fmla="*/ 653579 w 4025950"/>
                <a:gd name="connsiteY9-374" fmla="*/ 5830962 h 6270840"/>
                <a:gd name="connsiteX10-375" fmla="*/ 1958504 w 4025950"/>
                <a:gd name="connsiteY10-376" fmla="*/ 6035749 h 6270840"/>
                <a:gd name="connsiteX11-377" fmla="*/ 1953742 w 4025950"/>
                <a:gd name="connsiteY11-378" fmla="*/ 6211961 h 6270840"/>
                <a:gd name="connsiteX12-379" fmla="*/ 2187104 w 4025950"/>
                <a:gd name="connsiteY12-380" fmla="*/ 6235774 h 6270840"/>
                <a:gd name="connsiteX13-381" fmla="*/ 2601442 w 4025950"/>
                <a:gd name="connsiteY13-382" fmla="*/ 5864299 h 6270840"/>
                <a:gd name="connsiteX14-383" fmla="*/ 3920654 w 4025950"/>
                <a:gd name="connsiteY14-384" fmla="*/ 2416250 h 6270840"/>
                <a:gd name="connsiteX15-385" fmla="*/ 3949229 w 4025950"/>
                <a:gd name="connsiteY15-386" fmla="*/ 2382912 h 6270840"/>
                <a:gd name="connsiteX16-387" fmla="*/ 3973042 w 4025950"/>
                <a:gd name="connsiteY16-388" fmla="*/ 2349575 h 6270840"/>
                <a:gd name="connsiteX17-389" fmla="*/ 3977804 w 4025950"/>
                <a:gd name="connsiteY17-390" fmla="*/ 2330525 h 6270840"/>
                <a:gd name="connsiteX18-391" fmla="*/ 3599979 w 4025950"/>
                <a:gd name="connsiteY18-392" fmla="*/ 1014487 h 6270840"/>
                <a:gd name="connsiteX19" fmla="*/ 3677767 w 4025950"/>
                <a:gd name="connsiteY19" fmla="*/ 96912 h 6270840"/>
                <a:gd name="connsiteX0-393" fmla="*/ 3677767 w 4025950"/>
                <a:gd name="connsiteY0-394" fmla="*/ 96912 h 6270840"/>
                <a:gd name="connsiteX1-395" fmla="*/ 2993554 w 4025950"/>
                <a:gd name="connsiteY1-396" fmla="*/ 496962 h 6270840"/>
                <a:gd name="connsiteX2-397" fmla="*/ 2793529 w 4025950"/>
                <a:gd name="connsiteY2-398" fmla="*/ 496962 h 6270840"/>
                <a:gd name="connsiteX3-399" fmla="*/ 2390304 w 4025950"/>
                <a:gd name="connsiteY3-400" fmla="*/ 862087 h 6270840"/>
                <a:gd name="connsiteX4-401" fmla="*/ 2133129 w 4025950"/>
                <a:gd name="connsiteY4-402" fmla="*/ 966861 h 6270840"/>
                <a:gd name="connsiteX5-403" fmla="*/ 2129954 w 4025950"/>
                <a:gd name="connsiteY5-404" fmla="*/ 1087512 h 6270840"/>
                <a:gd name="connsiteX6-405" fmla="*/ 1440979 w 4025950"/>
                <a:gd name="connsiteY6-406" fmla="*/ 1817761 h 6270840"/>
                <a:gd name="connsiteX7-407" fmla="*/ 786929 w 4025950"/>
                <a:gd name="connsiteY7-408" fmla="*/ 2927425 h 6270840"/>
                <a:gd name="connsiteX8-409" fmla="*/ 1117 w 4025950"/>
                <a:gd name="connsiteY8-410" fmla="*/ 5911924 h 6270840"/>
                <a:gd name="connsiteX9-411" fmla="*/ 653579 w 4025950"/>
                <a:gd name="connsiteY9-412" fmla="*/ 5830962 h 6270840"/>
                <a:gd name="connsiteX10-413" fmla="*/ 1958504 w 4025950"/>
                <a:gd name="connsiteY10-414" fmla="*/ 6035749 h 6270840"/>
                <a:gd name="connsiteX11-415" fmla="*/ 1953742 w 4025950"/>
                <a:gd name="connsiteY11-416" fmla="*/ 6211961 h 6270840"/>
                <a:gd name="connsiteX12-417" fmla="*/ 2187104 w 4025950"/>
                <a:gd name="connsiteY12-418" fmla="*/ 6235774 h 6270840"/>
                <a:gd name="connsiteX13-419" fmla="*/ 2601442 w 4025950"/>
                <a:gd name="connsiteY13-420" fmla="*/ 5864299 h 6270840"/>
                <a:gd name="connsiteX14-421" fmla="*/ 3920654 w 4025950"/>
                <a:gd name="connsiteY14-422" fmla="*/ 2416250 h 6270840"/>
                <a:gd name="connsiteX15-423" fmla="*/ 3949229 w 4025950"/>
                <a:gd name="connsiteY15-424" fmla="*/ 2382912 h 6270840"/>
                <a:gd name="connsiteX16-425" fmla="*/ 3973042 w 4025950"/>
                <a:gd name="connsiteY16-426" fmla="*/ 2349575 h 6270840"/>
                <a:gd name="connsiteX17-427" fmla="*/ 3587279 w 4025950"/>
                <a:gd name="connsiteY17-428" fmla="*/ 1873325 h 6270840"/>
                <a:gd name="connsiteX18-429" fmla="*/ 3599979 w 4025950"/>
                <a:gd name="connsiteY18-430" fmla="*/ 1014487 h 6270840"/>
                <a:gd name="connsiteX19-431" fmla="*/ 3677767 w 4025950"/>
                <a:gd name="connsiteY19-432" fmla="*/ 96912 h 6270840"/>
                <a:gd name="connsiteX0-433" fmla="*/ 3677767 w 4025950"/>
                <a:gd name="connsiteY0-434" fmla="*/ 96912 h 6270840"/>
                <a:gd name="connsiteX1-435" fmla="*/ 2993554 w 4025950"/>
                <a:gd name="connsiteY1-436" fmla="*/ 496962 h 6270840"/>
                <a:gd name="connsiteX2-437" fmla="*/ 2793529 w 4025950"/>
                <a:gd name="connsiteY2-438" fmla="*/ 496962 h 6270840"/>
                <a:gd name="connsiteX3-439" fmla="*/ 2390304 w 4025950"/>
                <a:gd name="connsiteY3-440" fmla="*/ 862087 h 6270840"/>
                <a:gd name="connsiteX4-441" fmla="*/ 2133129 w 4025950"/>
                <a:gd name="connsiteY4-442" fmla="*/ 966861 h 6270840"/>
                <a:gd name="connsiteX5-443" fmla="*/ 2129954 w 4025950"/>
                <a:gd name="connsiteY5-444" fmla="*/ 1087512 h 6270840"/>
                <a:gd name="connsiteX6-445" fmla="*/ 1440979 w 4025950"/>
                <a:gd name="connsiteY6-446" fmla="*/ 1817761 h 6270840"/>
                <a:gd name="connsiteX7-447" fmla="*/ 786929 w 4025950"/>
                <a:gd name="connsiteY7-448" fmla="*/ 2927425 h 6270840"/>
                <a:gd name="connsiteX8-449" fmla="*/ 1117 w 4025950"/>
                <a:gd name="connsiteY8-450" fmla="*/ 5911924 h 6270840"/>
                <a:gd name="connsiteX9-451" fmla="*/ 653579 w 4025950"/>
                <a:gd name="connsiteY9-452" fmla="*/ 5830962 h 6270840"/>
                <a:gd name="connsiteX10-453" fmla="*/ 1958504 w 4025950"/>
                <a:gd name="connsiteY10-454" fmla="*/ 6035749 h 6270840"/>
                <a:gd name="connsiteX11-455" fmla="*/ 1953742 w 4025950"/>
                <a:gd name="connsiteY11-456" fmla="*/ 6211961 h 6270840"/>
                <a:gd name="connsiteX12-457" fmla="*/ 2187104 w 4025950"/>
                <a:gd name="connsiteY12-458" fmla="*/ 6235774 h 6270840"/>
                <a:gd name="connsiteX13-459" fmla="*/ 2601442 w 4025950"/>
                <a:gd name="connsiteY13-460" fmla="*/ 5864299 h 6270840"/>
                <a:gd name="connsiteX14-461" fmla="*/ 3920654 w 4025950"/>
                <a:gd name="connsiteY14-462" fmla="*/ 2416250 h 6270840"/>
                <a:gd name="connsiteX15-463" fmla="*/ 3949229 w 4025950"/>
                <a:gd name="connsiteY15-464" fmla="*/ 2382912 h 6270840"/>
                <a:gd name="connsiteX16-465" fmla="*/ 3973042 w 4025950"/>
                <a:gd name="connsiteY16-466" fmla="*/ 2349575 h 6270840"/>
                <a:gd name="connsiteX17-467" fmla="*/ 3587279 w 4025950"/>
                <a:gd name="connsiteY17-468" fmla="*/ 1873325 h 6270840"/>
                <a:gd name="connsiteX18-469" fmla="*/ 3599979 w 4025950"/>
                <a:gd name="connsiteY18-470" fmla="*/ 1014487 h 6270840"/>
                <a:gd name="connsiteX19-471" fmla="*/ 3677767 w 4025950"/>
                <a:gd name="connsiteY19-472" fmla="*/ 96912 h 6270840"/>
                <a:gd name="connsiteX0-473" fmla="*/ 3677767 w 4025950"/>
                <a:gd name="connsiteY0-474" fmla="*/ 96912 h 6270840"/>
                <a:gd name="connsiteX1-475" fmla="*/ 2993554 w 4025950"/>
                <a:gd name="connsiteY1-476" fmla="*/ 496962 h 6270840"/>
                <a:gd name="connsiteX2-477" fmla="*/ 2793529 w 4025950"/>
                <a:gd name="connsiteY2-478" fmla="*/ 496962 h 6270840"/>
                <a:gd name="connsiteX3-479" fmla="*/ 2390304 w 4025950"/>
                <a:gd name="connsiteY3-480" fmla="*/ 862087 h 6270840"/>
                <a:gd name="connsiteX4-481" fmla="*/ 2133129 w 4025950"/>
                <a:gd name="connsiteY4-482" fmla="*/ 966861 h 6270840"/>
                <a:gd name="connsiteX5-483" fmla="*/ 2129954 w 4025950"/>
                <a:gd name="connsiteY5-484" fmla="*/ 1087512 h 6270840"/>
                <a:gd name="connsiteX6-485" fmla="*/ 1440979 w 4025950"/>
                <a:gd name="connsiteY6-486" fmla="*/ 1817761 h 6270840"/>
                <a:gd name="connsiteX7-487" fmla="*/ 786929 w 4025950"/>
                <a:gd name="connsiteY7-488" fmla="*/ 2927425 h 6270840"/>
                <a:gd name="connsiteX8-489" fmla="*/ 1117 w 4025950"/>
                <a:gd name="connsiteY8-490" fmla="*/ 5911924 h 6270840"/>
                <a:gd name="connsiteX9-491" fmla="*/ 653579 w 4025950"/>
                <a:gd name="connsiteY9-492" fmla="*/ 5830962 h 6270840"/>
                <a:gd name="connsiteX10-493" fmla="*/ 1958504 w 4025950"/>
                <a:gd name="connsiteY10-494" fmla="*/ 6035749 h 6270840"/>
                <a:gd name="connsiteX11-495" fmla="*/ 1953742 w 4025950"/>
                <a:gd name="connsiteY11-496" fmla="*/ 6211961 h 6270840"/>
                <a:gd name="connsiteX12-497" fmla="*/ 2187104 w 4025950"/>
                <a:gd name="connsiteY12-498" fmla="*/ 6235774 h 6270840"/>
                <a:gd name="connsiteX13-499" fmla="*/ 2601442 w 4025950"/>
                <a:gd name="connsiteY13-500" fmla="*/ 5864299 h 6270840"/>
                <a:gd name="connsiteX14-501" fmla="*/ 3920654 w 4025950"/>
                <a:gd name="connsiteY14-502" fmla="*/ 2416250 h 6270840"/>
                <a:gd name="connsiteX15-503" fmla="*/ 3949229 w 4025950"/>
                <a:gd name="connsiteY15-504" fmla="*/ 2382912 h 6270840"/>
                <a:gd name="connsiteX16-505" fmla="*/ 3973042 w 4025950"/>
                <a:gd name="connsiteY16-506" fmla="*/ 2349575 h 6270840"/>
                <a:gd name="connsiteX17-507" fmla="*/ 3587279 w 4025950"/>
                <a:gd name="connsiteY17-508" fmla="*/ 1873325 h 6270840"/>
                <a:gd name="connsiteX18-509" fmla="*/ 3599979 w 4025950"/>
                <a:gd name="connsiteY18-510" fmla="*/ 1014487 h 6270840"/>
                <a:gd name="connsiteX19-511" fmla="*/ 3677767 w 4025950"/>
                <a:gd name="connsiteY19-512" fmla="*/ 96912 h 6270840"/>
                <a:gd name="connsiteX0-513" fmla="*/ 3677767 w 4025950"/>
                <a:gd name="connsiteY0-514" fmla="*/ 0 h 6173928"/>
                <a:gd name="connsiteX1-515" fmla="*/ 2993554 w 4025950"/>
                <a:gd name="connsiteY1-516" fmla="*/ 400050 h 6173928"/>
                <a:gd name="connsiteX2-517" fmla="*/ 2793529 w 4025950"/>
                <a:gd name="connsiteY2-518" fmla="*/ 400050 h 6173928"/>
                <a:gd name="connsiteX3-519" fmla="*/ 2390304 w 4025950"/>
                <a:gd name="connsiteY3-520" fmla="*/ 765175 h 6173928"/>
                <a:gd name="connsiteX4-521" fmla="*/ 2133129 w 4025950"/>
                <a:gd name="connsiteY4-522" fmla="*/ 869949 h 6173928"/>
                <a:gd name="connsiteX5-523" fmla="*/ 2129954 w 4025950"/>
                <a:gd name="connsiteY5-524" fmla="*/ 990600 h 6173928"/>
                <a:gd name="connsiteX6-525" fmla="*/ 1440979 w 4025950"/>
                <a:gd name="connsiteY6-526" fmla="*/ 1720849 h 6173928"/>
                <a:gd name="connsiteX7-527" fmla="*/ 786929 w 4025950"/>
                <a:gd name="connsiteY7-528" fmla="*/ 2830513 h 6173928"/>
                <a:gd name="connsiteX8-529" fmla="*/ 1117 w 4025950"/>
                <a:gd name="connsiteY8-530" fmla="*/ 5815012 h 6173928"/>
                <a:gd name="connsiteX9-531" fmla="*/ 653579 w 4025950"/>
                <a:gd name="connsiteY9-532" fmla="*/ 5734050 h 6173928"/>
                <a:gd name="connsiteX10-533" fmla="*/ 1958504 w 4025950"/>
                <a:gd name="connsiteY10-534" fmla="*/ 5938837 h 6173928"/>
                <a:gd name="connsiteX11-535" fmla="*/ 1953742 w 4025950"/>
                <a:gd name="connsiteY11-536" fmla="*/ 6115049 h 6173928"/>
                <a:gd name="connsiteX12-537" fmla="*/ 2187104 w 4025950"/>
                <a:gd name="connsiteY12-538" fmla="*/ 6138862 h 6173928"/>
                <a:gd name="connsiteX13-539" fmla="*/ 2601442 w 4025950"/>
                <a:gd name="connsiteY13-540" fmla="*/ 5767387 h 6173928"/>
                <a:gd name="connsiteX14-541" fmla="*/ 3920654 w 4025950"/>
                <a:gd name="connsiteY14-542" fmla="*/ 2319338 h 6173928"/>
                <a:gd name="connsiteX15-543" fmla="*/ 3949229 w 4025950"/>
                <a:gd name="connsiteY15-544" fmla="*/ 2286000 h 6173928"/>
                <a:gd name="connsiteX16-545" fmla="*/ 3973042 w 4025950"/>
                <a:gd name="connsiteY16-546" fmla="*/ 2252663 h 6173928"/>
                <a:gd name="connsiteX17-547" fmla="*/ 3587279 w 4025950"/>
                <a:gd name="connsiteY17-548" fmla="*/ 1776413 h 6173928"/>
                <a:gd name="connsiteX18-549" fmla="*/ 3599979 w 4025950"/>
                <a:gd name="connsiteY18-550" fmla="*/ 917575 h 6173928"/>
                <a:gd name="connsiteX19-551" fmla="*/ 3677767 w 4025950"/>
                <a:gd name="connsiteY19-552" fmla="*/ 0 h 6173928"/>
                <a:gd name="connsiteX0-553" fmla="*/ 3677767 w 4025950"/>
                <a:gd name="connsiteY0-554" fmla="*/ 0 h 6173928"/>
                <a:gd name="connsiteX1-555" fmla="*/ 2993554 w 4025950"/>
                <a:gd name="connsiteY1-556" fmla="*/ 400050 h 6173928"/>
                <a:gd name="connsiteX2-557" fmla="*/ 2793529 w 4025950"/>
                <a:gd name="connsiteY2-558" fmla="*/ 400050 h 6173928"/>
                <a:gd name="connsiteX3-559" fmla="*/ 2390304 w 4025950"/>
                <a:gd name="connsiteY3-560" fmla="*/ 765175 h 6173928"/>
                <a:gd name="connsiteX4-561" fmla="*/ 2133129 w 4025950"/>
                <a:gd name="connsiteY4-562" fmla="*/ 869949 h 6173928"/>
                <a:gd name="connsiteX5-563" fmla="*/ 2129954 w 4025950"/>
                <a:gd name="connsiteY5-564" fmla="*/ 990600 h 6173928"/>
                <a:gd name="connsiteX6-565" fmla="*/ 1440979 w 4025950"/>
                <a:gd name="connsiteY6-566" fmla="*/ 1720849 h 6173928"/>
                <a:gd name="connsiteX7-567" fmla="*/ 786929 w 4025950"/>
                <a:gd name="connsiteY7-568" fmla="*/ 2830513 h 6173928"/>
                <a:gd name="connsiteX8-569" fmla="*/ 1117 w 4025950"/>
                <a:gd name="connsiteY8-570" fmla="*/ 5815012 h 6173928"/>
                <a:gd name="connsiteX9-571" fmla="*/ 653579 w 4025950"/>
                <a:gd name="connsiteY9-572" fmla="*/ 5734050 h 6173928"/>
                <a:gd name="connsiteX10-573" fmla="*/ 1958504 w 4025950"/>
                <a:gd name="connsiteY10-574" fmla="*/ 5938837 h 6173928"/>
                <a:gd name="connsiteX11-575" fmla="*/ 1953742 w 4025950"/>
                <a:gd name="connsiteY11-576" fmla="*/ 6115049 h 6173928"/>
                <a:gd name="connsiteX12-577" fmla="*/ 2187104 w 4025950"/>
                <a:gd name="connsiteY12-578" fmla="*/ 6138862 h 6173928"/>
                <a:gd name="connsiteX13-579" fmla="*/ 2601442 w 4025950"/>
                <a:gd name="connsiteY13-580" fmla="*/ 5767387 h 6173928"/>
                <a:gd name="connsiteX14-581" fmla="*/ 3920654 w 4025950"/>
                <a:gd name="connsiteY14-582" fmla="*/ 2319338 h 6173928"/>
                <a:gd name="connsiteX15-583" fmla="*/ 3949229 w 4025950"/>
                <a:gd name="connsiteY15-584" fmla="*/ 2286000 h 6173928"/>
                <a:gd name="connsiteX16-585" fmla="*/ 3973042 w 4025950"/>
                <a:gd name="connsiteY16-586" fmla="*/ 2252663 h 6173928"/>
                <a:gd name="connsiteX17-587" fmla="*/ 3587279 w 4025950"/>
                <a:gd name="connsiteY17-588" fmla="*/ 1776413 h 6173928"/>
                <a:gd name="connsiteX18-589" fmla="*/ 3599979 w 4025950"/>
                <a:gd name="connsiteY18-590" fmla="*/ 917575 h 6173928"/>
                <a:gd name="connsiteX19-591" fmla="*/ 3677767 w 4025950"/>
                <a:gd name="connsiteY19-592" fmla="*/ 0 h 6173928"/>
                <a:gd name="connsiteX0-593" fmla="*/ 3677767 w 4025950"/>
                <a:gd name="connsiteY0-594" fmla="*/ 0 h 6173928"/>
                <a:gd name="connsiteX1-595" fmla="*/ 2993554 w 4025950"/>
                <a:gd name="connsiteY1-596" fmla="*/ 400050 h 6173928"/>
                <a:gd name="connsiteX2-597" fmla="*/ 2793529 w 4025950"/>
                <a:gd name="connsiteY2-598" fmla="*/ 400050 h 6173928"/>
                <a:gd name="connsiteX3-599" fmla="*/ 2390304 w 4025950"/>
                <a:gd name="connsiteY3-600" fmla="*/ 765175 h 6173928"/>
                <a:gd name="connsiteX4-601" fmla="*/ 2133129 w 4025950"/>
                <a:gd name="connsiteY4-602" fmla="*/ 869949 h 6173928"/>
                <a:gd name="connsiteX5-603" fmla="*/ 2129954 w 4025950"/>
                <a:gd name="connsiteY5-604" fmla="*/ 990600 h 6173928"/>
                <a:gd name="connsiteX6-605" fmla="*/ 1440979 w 4025950"/>
                <a:gd name="connsiteY6-606" fmla="*/ 1720849 h 6173928"/>
                <a:gd name="connsiteX7-607" fmla="*/ 786929 w 4025950"/>
                <a:gd name="connsiteY7-608" fmla="*/ 2830513 h 6173928"/>
                <a:gd name="connsiteX8-609" fmla="*/ 1117 w 4025950"/>
                <a:gd name="connsiteY8-610" fmla="*/ 5815012 h 6173928"/>
                <a:gd name="connsiteX9-611" fmla="*/ 653579 w 4025950"/>
                <a:gd name="connsiteY9-612" fmla="*/ 5734050 h 6173928"/>
                <a:gd name="connsiteX10-613" fmla="*/ 1958504 w 4025950"/>
                <a:gd name="connsiteY10-614" fmla="*/ 5938837 h 6173928"/>
                <a:gd name="connsiteX11-615" fmla="*/ 1953742 w 4025950"/>
                <a:gd name="connsiteY11-616" fmla="*/ 6115049 h 6173928"/>
                <a:gd name="connsiteX12-617" fmla="*/ 2187104 w 4025950"/>
                <a:gd name="connsiteY12-618" fmla="*/ 6138862 h 6173928"/>
                <a:gd name="connsiteX13-619" fmla="*/ 2601442 w 4025950"/>
                <a:gd name="connsiteY13-620" fmla="*/ 5767387 h 6173928"/>
                <a:gd name="connsiteX14-621" fmla="*/ 3920654 w 4025950"/>
                <a:gd name="connsiteY14-622" fmla="*/ 2319338 h 6173928"/>
                <a:gd name="connsiteX15-623" fmla="*/ 3949229 w 4025950"/>
                <a:gd name="connsiteY15-624" fmla="*/ 2286000 h 6173928"/>
                <a:gd name="connsiteX16-625" fmla="*/ 3973042 w 4025950"/>
                <a:gd name="connsiteY16-626" fmla="*/ 2252663 h 6173928"/>
                <a:gd name="connsiteX17-627" fmla="*/ 3587279 w 4025950"/>
                <a:gd name="connsiteY17-628" fmla="*/ 1776413 h 6173928"/>
                <a:gd name="connsiteX18-629" fmla="*/ 3599979 w 4025950"/>
                <a:gd name="connsiteY18-630" fmla="*/ 917575 h 6173928"/>
                <a:gd name="connsiteX19-631" fmla="*/ 3677767 w 4025950"/>
                <a:gd name="connsiteY19-632" fmla="*/ 0 h 6173928"/>
                <a:gd name="connsiteX0-633" fmla="*/ 3677868 w 4026051"/>
                <a:gd name="connsiteY0-634" fmla="*/ 0 h 6173928"/>
                <a:gd name="connsiteX1-635" fmla="*/ 2993655 w 4026051"/>
                <a:gd name="connsiteY1-636" fmla="*/ 400050 h 6173928"/>
                <a:gd name="connsiteX2-637" fmla="*/ 2793630 w 4026051"/>
                <a:gd name="connsiteY2-638" fmla="*/ 400050 h 6173928"/>
                <a:gd name="connsiteX3-639" fmla="*/ 2390405 w 4026051"/>
                <a:gd name="connsiteY3-640" fmla="*/ 765175 h 6173928"/>
                <a:gd name="connsiteX4-641" fmla="*/ 2133230 w 4026051"/>
                <a:gd name="connsiteY4-642" fmla="*/ 869949 h 6173928"/>
                <a:gd name="connsiteX5-643" fmla="*/ 2130055 w 4026051"/>
                <a:gd name="connsiteY5-644" fmla="*/ 990600 h 6173928"/>
                <a:gd name="connsiteX6-645" fmla="*/ 1441080 w 4026051"/>
                <a:gd name="connsiteY6-646" fmla="*/ 1720849 h 6173928"/>
                <a:gd name="connsiteX7-647" fmla="*/ 787030 w 4026051"/>
                <a:gd name="connsiteY7-648" fmla="*/ 2830513 h 6173928"/>
                <a:gd name="connsiteX8-649" fmla="*/ 793380 w 4026051"/>
                <a:gd name="connsiteY8-650" fmla="*/ 3184525 h 6173928"/>
                <a:gd name="connsiteX9-651" fmla="*/ 1218 w 4026051"/>
                <a:gd name="connsiteY9-652" fmla="*/ 5815012 h 6173928"/>
                <a:gd name="connsiteX10-653" fmla="*/ 653680 w 4026051"/>
                <a:gd name="connsiteY10-654" fmla="*/ 5734050 h 6173928"/>
                <a:gd name="connsiteX11-655" fmla="*/ 1958605 w 4026051"/>
                <a:gd name="connsiteY11-656" fmla="*/ 5938837 h 6173928"/>
                <a:gd name="connsiteX12-657" fmla="*/ 1953843 w 4026051"/>
                <a:gd name="connsiteY12-658" fmla="*/ 6115049 h 6173928"/>
                <a:gd name="connsiteX13-659" fmla="*/ 2187205 w 4026051"/>
                <a:gd name="connsiteY13-660" fmla="*/ 6138862 h 6173928"/>
                <a:gd name="connsiteX14-661" fmla="*/ 2601543 w 4026051"/>
                <a:gd name="connsiteY14-662" fmla="*/ 5767387 h 6173928"/>
                <a:gd name="connsiteX15-663" fmla="*/ 3920755 w 4026051"/>
                <a:gd name="connsiteY15-664" fmla="*/ 2319338 h 6173928"/>
                <a:gd name="connsiteX16-665" fmla="*/ 3949330 w 4026051"/>
                <a:gd name="connsiteY16-666" fmla="*/ 2286000 h 6173928"/>
                <a:gd name="connsiteX17-667" fmla="*/ 3973143 w 4026051"/>
                <a:gd name="connsiteY17-668" fmla="*/ 2252663 h 6173928"/>
                <a:gd name="connsiteX18-669" fmla="*/ 3587380 w 4026051"/>
                <a:gd name="connsiteY18-670" fmla="*/ 1776413 h 6173928"/>
                <a:gd name="connsiteX19-671" fmla="*/ 3600080 w 4026051"/>
                <a:gd name="connsiteY19-672" fmla="*/ 917575 h 6173928"/>
                <a:gd name="connsiteX20" fmla="*/ 3677868 w 4026051"/>
                <a:gd name="connsiteY20" fmla="*/ 0 h 6173928"/>
                <a:gd name="connsiteX0-673" fmla="*/ 3677868 w 4026051"/>
                <a:gd name="connsiteY0-674" fmla="*/ 0 h 6173928"/>
                <a:gd name="connsiteX1-675" fmla="*/ 2993655 w 4026051"/>
                <a:gd name="connsiteY1-676" fmla="*/ 400050 h 6173928"/>
                <a:gd name="connsiteX2-677" fmla="*/ 2793630 w 4026051"/>
                <a:gd name="connsiteY2-678" fmla="*/ 400050 h 6173928"/>
                <a:gd name="connsiteX3-679" fmla="*/ 2390405 w 4026051"/>
                <a:gd name="connsiteY3-680" fmla="*/ 765175 h 6173928"/>
                <a:gd name="connsiteX4-681" fmla="*/ 2133230 w 4026051"/>
                <a:gd name="connsiteY4-682" fmla="*/ 869949 h 6173928"/>
                <a:gd name="connsiteX5-683" fmla="*/ 2130055 w 4026051"/>
                <a:gd name="connsiteY5-684" fmla="*/ 990600 h 6173928"/>
                <a:gd name="connsiteX6-685" fmla="*/ 1441080 w 4026051"/>
                <a:gd name="connsiteY6-686" fmla="*/ 1720849 h 6173928"/>
                <a:gd name="connsiteX7-687" fmla="*/ 787030 w 4026051"/>
                <a:gd name="connsiteY7-688" fmla="*/ 2830513 h 6173928"/>
                <a:gd name="connsiteX8-689" fmla="*/ 723531 w 4026051"/>
                <a:gd name="connsiteY8-690" fmla="*/ 3162300 h 6173928"/>
                <a:gd name="connsiteX9-691" fmla="*/ 793380 w 4026051"/>
                <a:gd name="connsiteY9-692" fmla="*/ 3184525 h 6173928"/>
                <a:gd name="connsiteX10-693" fmla="*/ 1218 w 4026051"/>
                <a:gd name="connsiteY10-694" fmla="*/ 5815012 h 6173928"/>
                <a:gd name="connsiteX11-695" fmla="*/ 653680 w 4026051"/>
                <a:gd name="connsiteY11-696" fmla="*/ 5734050 h 6173928"/>
                <a:gd name="connsiteX12-697" fmla="*/ 1958605 w 4026051"/>
                <a:gd name="connsiteY12-698" fmla="*/ 5938837 h 6173928"/>
                <a:gd name="connsiteX13-699" fmla="*/ 1953843 w 4026051"/>
                <a:gd name="connsiteY13-700" fmla="*/ 6115049 h 6173928"/>
                <a:gd name="connsiteX14-701" fmla="*/ 2187205 w 4026051"/>
                <a:gd name="connsiteY14-702" fmla="*/ 6138862 h 6173928"/>
                <a:gd name="connsiteX15-703" fmla="*/ 2601543 w 4026051"/>
                <a:gd name="connsiteY15-704" fmla="*/ 5767387 h 6173928"/>
                <a:gd name="connsiteX16-705" fmla="*/ 3920755 w 4026051"/>
                <a:gd name="connsiteY16-706" fmla="*/ 2319338 h 6173928"/>
                <a:gd name="connsiteX17-707" fmla="*/ 3949330 w 4026051"/>
                <a:gd name="connsiteY17-708" fmla="*/ 2286000 h 6173928"/>
                <a:gd name="connsiteX18-709" fmla="*/ 3973143 w 4026051"/>
                <a:gd name="connsiteY18-710" fmla="*/ 2252663 h 6173928"/>
                <a:gd name="connsiteX19-711" fmla="*/ 3587380 w 4026051"/>
                <a:gd name="connsiteY19-712" fmla="*/ 1776413 h 6173928"/>
                <a:gd name="connsiteX20-713" fmla="*/ 3600080 w 4026051"/>
                <a:gd name="connsiteY20-714" fmla="*/ 917575 h 6173928"/>
                <a:gd name="connsiteX21" fmla="*/ 3677868 w 4026051"/>
                <a:gd name="connsiteY21" fmla="*/ 0 h 6173928"/>
                <a:gd name="connsiteX0-715" fmla="*/ 3677868 w 4026051"/>
                <a:gd name="connsiteY0-716" fmla="*/ 0 h 6173928"/>
                <a:gd name="connsiteX1-717" fmla="*/ 2993655 w 4026051"/>
                <a:gd name="connsiteY1-718" fmla="*/ 400050 h 6173928"/>
                <a:gd name="connsiteX2-719" fmla="*/ 2793630 w 4026051"/>
                <a:gd name="connsiteY2-720" fmla="*/ 400050 h 6173928"/>
                <a:gd name="connsiteX3-721" fmla="*/ 2390405 w 4026051"/>
                <a:gd name="connsiteY3-722" fmla="*/ 765175 h 6173928"/>
                <a:gd name="connsiteX4-723" fmla="*/ 2133230 w 4026051"/>
                <a:gd name="connsiteY4-724" fmla="*/ 869949 h 6173928"/>
                <a:gd name="connsiteX5-725" fmla="*/ 2130055 w 4026051"/>
                <a:gd name="connsiteY5-726" fmla="*/ 990600 h 6173928"/>
                <a:gd name="connsiteX6-727" fmla="*/ 1441080 w 4026051"/>
                <a:gd name="connsiteY6-728" fmla="*/ 1720849 h 6173928"/>
                <a:gd name="connsiteX7-729" fmla="*/ 787030 w 4026051"/>
                <a:gd name="connsiteY7-730" fmla="*/ 2830513 h 6173928"/>
                <a:gd name="connsiteX8-731" fmla="*/ 723531 w 4026051"/>
                <a:gd name="connsiteY8-732" fmla="*/ 3162300 h 6173928"/>
                <a:gd name="connsiteX9-733" fmla="*/ 793380 w 4026051"/>
                <a:gd name="connsiteY9-734" fmla="*/ 3184525 h 6173928"/>
                <a:gd name="connsiteX10-735" fmla="*/ 1218 w 4026051"/>
                <a:gd name="connsiteY10-736" fmla="*/ 5815012 h 6173928"/>
                <a:gd name="connsiteX11-737" fmla="*/ 653680 w 4026051"/>
                <a:gd name="connsiteY11-738" fmla="*/ 5734050 h 6173928"/>
                <a:gd name="connsiteX12-739" fmla="*/ 1958605 w 4026051"/>
                <a:gd name="connsiteY12-740" fmla="*/ 5938837 h 6173928"/>
                <a:gd name="connsiteX13-741" fmla="*/ 1953843 w 4026051"/>
                <a:gd name="connsiteY13-742" fmla="*/ 6115049 h 6173928"/>
                <a:gd name="connsiteX14-743" fmla="*/ 2187205 w 4026051"/>
                <a:gd name="connsiteY14-744" fmla="*/ 6138862 h 6173928"/>
                <a:gd name="connsiteX15-745" fmla="*/ 2601543 w 4026051"/>
                <a:gd name="connsiteY15-746" fmla="*/ 5767387 h 6173928"/>
                <a:gd name="connsiteX16-747" fmla="*/ 3920755 w 4026051"/>
                <a:gd name="connsiteY16-748" fmla="*/ 2319338 h 6173928"/>
                <a:gd name="connsiteX17-749" fmla="*/ 3949330 w 4026051"/>
                <a:gd name="connsiteY17-750" fmla="*/ 2286000 h 6173928"/>
                <a:gd name="connsiteX18-751" fmla="*/ 3973143 w 4026051"/>
                <a:gd name="connsiteY18-752" fmla="*/ 2252663 h 6173928"/>
                <a:gd name="connsiteX19-753" fmla="*/ 3587380 w 4026051"/>
                <a:gd name="connsiteY19-754" fmla="*/ 1776413 h 6173928"/>
                <a:gd name="connsiteX20-755" fmla="*/ 3600080 w 4026051"/>
                <a:gd name="connsiteY20-756" fmla="*/ 917575 h 6173928"/>
                <a:gd name="connsiteX21-757" fmla="*/ 3677868 w 4026051"/>
                <a:gd name="connsiteY21-758" fmla="*/ 0 h 6173928"/>
                <a:gd name="connsiteX0-759" fmla="*/ 3677868 w 4026051"/>
                <a:gd name="connsiteY0-760" fmla="*/ 0 h 6173928"/>
                <a:gd name="connsiteX1-761" fmla="*/ 2993655 w 4026051"/>
                <a:gd name="connsiteY1-762" fmla="*/ 400050 h 6173928"/>
                <a:gd name="connsiteX2-763" fmla="*/ 2793630 w 4026051"/>
                <a:gd name="connsiteY2-764" fmla="*/ 400050 h 6173928"/>
                <a:gd name="connsiteX3-765" fmla="*/ 2390405 w 4026051"/>
                <a:gd name="connsiteY3-766" fmla="*/ 765175 h 6173928"/>
                <a:gd name="connsiteX4-767" fmla="*/ 2133230 w 4026051"/>
                <a:gd name="connsiteY4-768" fmla="*/ 869949 h 6173928"/>
                <a:gd name="connsiteX5-769" fmla="*/ 2130055 w 4026051"/>
                <a:gd name="connsiteY5-770" fmla="*/ 990600 h 6173928"/>
                <a:gd name="connsiteX6-771" fmla="*/ 1441080 w 4026051"/>
                <a:gd name="connsiteY6-772" fmla="*/ 1720849 h 6173928"/>
                <a:gd name="connsiteX7-773" fmla="*/ 787030 w 4026051"/>
                <a:gd name="connsiteY7-774" fmla="*/ 2830513 h 6173928"/>
                <a:gd name="connsiteX8-775" fmla="*/ 723531 w 4026051"/>
                <a:gd name="connsiteY8-776" fmla="*/ 3162300 h 6173928"/>
                <a:gd name="connsiteX9-777" fmla="*/ 793380 w 4026051"/>
                <a:gd name="connsiteY9-778" fmla="*/ 3184525 h 6173928"/>
                <a:gd name="connsiteX10-779" fmla="*/ 1218 w 4026051"/>
                <a:gd name="connsiteY10-780" fmla="*/ 5815012 h 6173928"/>
                <a:gd name="connsiteX11-781" fmla="*/ 653680 w 4026051"/>
                <a:gd name="connsiteY11-782" fmla="*/ 5734050 h 6173928"/>
                <a:gd name="connsiteX12-783" fmla="*/ 1958605 w 4026051"/>
                <a:gd name="connsiteY12-784" fmla="*/ 5938837 h 6173928"/>
                <a:gd name="connsiteX13-785" fmla="*/ 1953843 w 4026051"/>
                <a:gd name="connsiteY13-786" fmla="*/ 6115049 h 6173928"/>
                <a:gd name="connsiteX14-787" fmla="*/ 2187205 w 4026051"/>
                <a:gd name="connsiteY14-788" fmla="*/ 6138862 h 6173928"/>
                <a:gd name="connsiteX15-789" fmla="*/ 2601543 w 4026051"/>
                <a:gd name="connsiteY15-790" fmla="*/ 5767387 h 6173928"/>
                <a:gd name="connsiteX16-791" fmla="*/ 3920755 w 4026051"/>
                <a:gd name="connsiteY16-792" fmla="*/ 2319338 h 6173928"/>
                <a:gd name="connsiteX17-793" fmla="*/ 3949330 w 4026051"/>
                <a:gd name="connsiteY17-794" fmla="*/ 2286000 h 6173928"/>
                <a:gd name="connsiteX18-795" fmla="*/ 3973143 w 4026051"/>
                <a:gd name="connsiteY18-796" fmla="*/ 2252663 h 6173928"/>
                <a:gd name="connsiteX19-797" fmla="*/ 3587380 w 4026051"/>
                <a:gd name="connsiteY19-798" fmla="*/ 1776413 h 6173928"/>
                <a:gd name="connsiteX20-799" fmla="*/ 3600080 w 4026051"/>
                <a:gd name="connsiteY20-800" fmla="*/ 917575 h 6173928"/>
                <a:gd name="connsiteX21-801" fmla="*/ 3677868 w 4026051"/>
                <a:gd name="connsiteY21-802" fmla="*/ 0 h 6173928"/>
                <a:gd name="connsiteX0-803" fmla="*/ 3676958 w 4025141"/>
                <a:gd name="connsiteY0-804" fmla="*/ 0 h 6173928"/>
                <a:gd name="connsiteX1-805" fmla="*/ 2992745 w 4025141"/>
                <a:gd name="connsiteY1-806" fmla="*/ 400050 h 6173928"/>
                <a:gd name="connsiteX2-807" fmla="*/ 2792720 w 4025141"/>
                <a:gd name="connsiteY2-808" fmla="*/ 400050 h 6173928"/>
                <a:gd name="connsiteX3-809" fmla="*/ 2389495 w 4025141"/>
                <a:gd name="connsiteY3-810" fmla="*/ 765175 h 6173928"/>
                <a:gd name="connsiteX4-811" fmla="*/ 2132320 w 4025141"/>
                <a:gd name="connsiteY4-812" fmla="*/ 869949 h 6173928"/>
                <a:gd name="connsiteX5-813" fmla="*/ 2129145 w 4025141"/>
                <a:gd name="connsiteY5-814" fmla="*/ 990600 h 6173928"/>
                <a:gd name="connsiteX6-815" fmla="*/ 1440170 w 4025141"/>
                <a:gd name="connsiteY6-816" fmla="*/ 1720849 h 6173928"/>
                <a:gd name="connsiteX7-817" fmla="*/ 786120 w 4025141"/>
                <a:gd name="connsiteY7-818" fmla="*/ 2830513 h 6173928"/>
                <a:gd name="connsiteX8-819" fmla="*/ 722621 w 4025141"/>
                <a:gd name="connsiteY8-820" fmla="*/ 3162300 h 6173928"/>
                <a:gd name="connsiteX9-821" fmla="*/ 792470 w 4025141"/>
                <a:gd name="connsiteY9-822" fmla="*/ 3184525 h 6173928"/>
                <a:gd name="connsiteX10-823" fmla="*/ 570221 w 4025141"/>
                <a:gd name="connsiteY10-824" fmla="*/ 4089400 h 6173928"/>
                <a:gd name="connsiteX11-825" fmla="*/ 308 w 4025141"/>
                <a:gd name="connsiteY11-826" fmla="*/ 5815012 h 6173928"/>
                <a:gd name="connsiteX12-827" fmla="*/ 652770 w 4025141"/>
                <a:gd name="connsiteY12-828" fmla="*/ 5734050 h 6173928"/>
                <a:gd name="connsiteX13-829" fmla="*/ 1957695 w 4025141"/>
                <a:gd name="connsiteY13-830" fmla="*/ 5938837 h 6173928"/>
                <a:gd name="connsiteX14-831" fmla="*/ 1952933 w 4025141"/>
                <a:gd name="connsiteY14-832" fmla="*/ 6115049 h 6173928"/>
                <a:gd name="connsiteX15-833" fmla="*/ 2186295 w 4025141"/>
                <a:gd name="connsiteY15-834" fmla="*/ 6138862 h 6173928"/>
                <a:gd name="connsiteX16-835" fmla="*/ 2600633 w 4025141"/>
                <a:gd name="connsiteY16-836" fmla="*/ 5767387 h 6173928"/>
                <a:gd name="connsiteX17-837" fmla="*/ 3919845 w 4025141"/>
                <a:gd name="connsiteY17-838" fmla="*/ 2319338 h 6173928"/>
                <a:gd name="connsiteX18-839" fmla="*/ 3948420 w 4025141"/>
                <a:gd name="connsiteY18-840" fmla="*/ 2286000 h 6173928"/>
                <a:gd name="connsiteX19-841" fmla="*/ 3972233 w 4025141"/>
                <a:gd name="connsiteY19-842" fmla="*/ 2252663 h 6173928"/>
                <a:gd name="connsiteX20-843" fmla="*/ 3586470 w 4025141"/>
                <a:gd name="connsiteY20-844" fmla="*/ 1776413 h 6173928"/>
                <a:gd name="connsiteX21-845" fmla="*/ 3599170 w 4025141"/>
                <a:gd name="connsiteY21-846" fmla="*/ 917575 h 6173928"/>
                <a:gd name="connsiteX22" fmla="*/ 3676958 w 4025141"/>
                <a:gd name="connsiteY22" fmla="*/ 0 h 6173928"/>
                <a:gd name="connsiteX0-847" fmla="*/ 3676958 w 4025141"/>
                <a:gd name="connsiteY0-848" fmla="*/ 0 h 6173928"/>
                <a:gd name="connsiteX1-849" fmla="*/ 2992745 w 4025141"/>
                <a:gd name="connsiteY1-850" fmla="*/ 400050 h 6173928"/>
                <a:gd name="connsiteX2-851" fmla="*/ 2792720 w 4025141"/>
                <a:gd name="connsiteY2-852" fmla="*/ 400050 h 6173928"/>
                <a:gd name="connsiteX3-853" fmla="*/ 2389495 w 4025141"/>
                <a:gd name="connsiteY3-854" fmla="*/ 765175 h 6173928"/>
                <a:gd name="connsiteX4-855" fmla="*/ 2132320 w 4025141"/>
                <a:gd name="connsiteY4-856" fmla="*/ 869949 h 6173928"/>
                <a:gd name="connsiteX5-857" fmla="*/ 2129145 w 4025141"/>
                <a:gd name="connsiteY5-858" fmla="*/ 990600 h 6173928"/>
                <a:gd name="connsiteX6-859" fmla="*/ 1440170 w 4025141"/>
                <a:gd name="connsiteY6-860" fmla="*/ 1720849 h 6173928"/>
                <a:gd name="connsiteX7-861" fmla="*/ 786120 w 4025141"/>
                <a:gd name="connsiteY7-862" fmla="*/ 2830513 h 6173928"/>
                <a:gd name="connsiteX8-863" fmla="*/ 722621 w 4025141"/>
                <a:gd name="connsiteY8-864" fmla="*/ 3162300 h 6173928"/>
                <a:gd name="connsiteX9-865" fmla="*/ 792470 w 4025141"/>
                <a:gd name="connsiteY9-866" fmla="*/ 3184525 h 6173928"/>
                <a:gd name="connsiteX10-867" fmla="*/ 570221 w 4025141"/>
                <a:gd name="connsiteY10-868" fmla="*/ 4089400 h 6173928"/>
                <a:gd name="connsiteX11-869" fmla="*/ 308 w 4025141"/>
                <a:gd name="connsiteY11-870" fmla="*/ 5815012 h 6173928"/>
                <a:gd name="connsiteX12-871" fmla="*/ 652770 w 4025141"/>
                <a:gd name="connsiteY12-872" fmla="*/ 5734050 h 6173928"/>
                <a:gd name="connsiteX13-873" fmla="*/ 1957695 w 4025141"/>
                <a:gd name="connsiteY13-874" fmla="*/ 5938837 h 6173928"/>
                <a:gd name="connsiteX14-875" fmla="*/ 1952933 w 4025141"/>
                <a:gd name="connsiteY14-876" fmla="*/ 6115049 h 6173928"/>
                <a:gd name="connsiteX15-877" fmla="*/ 2186295 w 4025141"/>
                <a:gd name="connsiteY15-878" fmla="*/ 6138862 h 6173928"/>
                <a:gd name="connsiteX16-879" fmla="*/ 2600633 w 4025141"/>
                <a:gd name="connsiteY16-880" fmla="*/ 5767387 h 6173928"/>
                <a:gd name="connsiteX17-881" fmla="*/ 3919845 w 4025141"/>
                <a:gd name="connsiteY17-882" fmla="*/ 2319338 h 6173928"/>
                <a:gd name="connsiteX18-883" fmla="*/ 3948420 w 4025141"/>
                <a:gd name="connsiteY18-884" fmla="*/ 2286000 h 6173928"/>
                <a:gd name="connsiteX19-885" fmla="*/ 3972233 w 4025141"/>
                <a:gd name="connsiteY19-886" fmla="*/ 2252663 h 6173928"/>
                <a:gd name="connsiteX20-887" fmla="*/ 3586470 w 4025141"/>
                <a:gd name="connsiteY20-888" fmla="*/ 1776413 h 6173928"/>
                <a:gd name="connsiteX21-889" fmla="*/ 3599170 w 4025141"/>
                <a:gd name="connsiteY21-890" fmla="*/ 917575 h 6173928"/>
                <a:gd name="connsiteX22-891" fmla="*/ 3676958 w 4025141"/>
                <a:gd name="connsiteY22-892" fmla="*/ 0 h 6173928"/>
                <a:gd name="connsiteX0-893" fmla="*/ 3676958 w 4025141"/>
                <a:gd name="connsiteY0-894" fmla="*/ 0 h 6173928"/>
                <a:gd name="connsiteX1-895" fmla="*/ 2992745 w 4025141"/>
                <a:gd name="connsiteY1-896" fmla="*/ 400050 h 6173928"/>
                <a:gd name="connsiteX2-897" fmla="*/ 2792720 w 4025141"/>
                <a:gd name="connsiteY2-898" fmla="*/ 400050 h 6173928"/>
                <a:gd name="connsiteX3-899" fmla="*/ 2389495 w 4025141"/>
                <a:gd name="connsiteY3-900" fmla="*/ 765175 h 6173928"/>
                <a:gd name="connsiteX4-901" fmla="*/ 2132320 w 4025141"/>
                <a:gd name="connsiteY4-902" fmla="*/ 869949 h 6173928"/>
                <a:gd name="connsiteX5-903" fmla="*/ 2129145 w 4025141"/>
                <a:gd name="connsiteY5-904" fmla="*/ 990600 h 6173928"/>
                <a:gd name="connsiteX6-905" fmla="*/ 1440170 w 4025141"/>
                <a:gd name="connsiteY6-906" fmla="*/ 1720849 h 6173928"/>
                <a:gd name="connsiteX7-907" fmla="*/ 786120 w 4025141"/>
                <a:gd name="connsiteY7-908" fmla="*/ 2830513 h 6173928"/>
                <a:gd name="connsiteX8-909" fmla="*/ 722621 w 4025141"/>
                <a:gd name="connsiteY8-910" fmla="*/ 3162300 h 6173928"/>
                <a:gd name="connsiteX9-911" fmla="*/ 792470 w 4025141"/>
                <a:gd name="connsiteY9-912" fmla="*/ 3184525 h 6173928"/>
                <a:gd name="connsiteX10-913" fmla="*/ 494021 w 4025141"/>
                <a:gd name="connsiteY10-914" fmla="*/ 3937000 h 6173928"/>
                <a:gd name="connsiteX11-915" fmla="*/ 570221 w 4025141"/>
                <a:gd name="connsiteY11-916" fmla="*/ 4089400 h 6173928"/>
                <a:gd name="connsiteX12-917" fmla="*/ 308 w 4025141"/>
                <a:gd name="connsiteY12-918" fmla="*/ 5815012 h 6173928"/>
                <a:gd name="connsiteX13-919" fmla="*/ 652770 w 4025141"/>
                <a:gd name="connsiteY13-920" fmla="*/ 5734050 h 6173928"/>
                <a:gd name="connsiteX14-921" fmla="*/ 1957695 w 4025141"/>
                <a:gd name="connsiteY14-922" fmla="*/ 5938837 h 6173928"/>
                <a:gd name="connsiteX15-923" fmla="*/ 1952933 w 4025141"/>
                <a:gd name="connsiteY15-924" fmla="*/ 6115049 h 6173928"/>
                <a:gd name="connsiteX16-925" fmla="*/ 2186295 w 4025141"/>
                <a:gd name="connsiteY16-926" fmla="*/ 6138862 h 6173928"/>
                <a:gd name="connsiteX17-927" fmla="*/ 2600633 w 4025141"/>
                <a:gd name="connsiteY17-928" fmla="*/ 5767387 h 6173928"/>
                <a:gd name="connsiteX18-929" fmla="*/ 3919845 w 4025141"/>
                <a:gd name="connsiteY18-930" fmla="*/ 2319338 h 6173928"/>
                <a:gd name="connsiteX19-931" fmla="*/ 3948420 w 4025141"/>
                <a:gd name="connsiteY19-932" fmla="*/ 2286000 h 6173928"/>
                <a:gd name="connsiteX20-933" fmla="*/ 3972233 w 4025141"/>
                <a:gd name="connsiteY20-934" fmla="*/ 2252663 h 6173928"/>
                <a:gd name="connsiteX21-935" fmla="*/ 3586470 w 4025141"/>
                <a:gd name="connsiteY21-936" fmla="*/ 1776413 h 6173928"/>
                <a:gd name="connsiteX22-937" fmla="*/ 3599170 w 4025141"/>
                <a:gd name="connsiteY22-938" fmla="*/ 917575 h 6173928"/>
                <a:gd name="connsiteX23" fmla="*/ 3676958 w 4025141"/>
                <a:gd name="connsiteY23" fmla="*/ 0 h 6173928"/>
                <a:gd name="connsiteX0-939" fmla="*/ 3676958 w 4025141"/>
                <a:gd name="connsiteY0-940" fmla="*/ 0 h 6173928"/>
                <a:gd name="connsiteX1-941" fmla="*/ 2992745 w 4025141"/>
                <a:gd name="connsiteY1-942" fmla="*/ 400050 h 6173928"/>
                <a:gd name="connsiteX2-943" fmla="*/ 2792720 w 4025141"/>
                <a:gd name="connsiteY2-944" fmla="*/ 400050 h 6173928"/>
                <a:gd name="connsiteX3-945" fmla="*/ 2389495 w 4025141"/>
                <a:gd name="connsiteY3-946" fmla="*/ 765175 h 6173928"/>
                <a:gd name="connsiteX4-947" fmla="*/ 2132320 w 4025141"/>
                <a:gd name="connsiteY4-948" fmla="*/ 869949 h 6173928"/>
                <a:gd name="connsiteX5-949" fmla="*/ 2129145 w 4025141"/>
                <a:gd name="connsiteY5-950" fmla="*/ 990600 h 6173928"/>
                <a:gd name="connsiteX6-951" fmla="*/ 1440170 w 4025141"/>
                <a:gd name="connsiteY6-952" fmla="*/ 1720849 h 6173928"/>
                <a:gd name="connsiteX7-953" fmla="*/ 786120 w 4025141"/>
                <a:gd name="connsiteY7-954" fmla="*/ 2830513 h 6173928"/>
                <a:gd name="connsiteX8-955" fmla="*/ 722621 w 4025141"/>
                <a:gd name="connsiteY8-956" fmla="*/ 3162300 h 6173928"/>
                <a:gd name="connsiteX9-957" fmla="*/ 792470 w 4025141"/>
                <a:gd name="connsiteY9-958" fmla="*/ 3184525 h 6173928"/>
                <a:gd name="connsiteX10-959" fmla="*/ 494021 w 4025141"/>
                <a:gd name="connsiteY10-960" fmla="*/ 3937000 h 6173928"/>
                <a:gd name="connsiteX11-961" fmla="*/ 570221 w 4025141"/>
                <a:gd name="connsiteY11-962" fmla="*/ 4089400 h 6173928"/>
                <a:gd name="connsiteX12-963" fmla="*/ 308 w 4025141"/>
                <a:gd name="connsiteY12-964" fmla="*/ 5815012 h 6173928"/>
                <a:gd name="connsiteX13-965" fmla="*/ 652770 w 4025141"/>
                <a:gd name="connsiteY13-966" fmla="*/ 5734050 h 6173928"/>
                <a:gd name="connsiteX14-967" fmla="*/ 1957695 w 4025141"/>
                <a:gd name="connsiteY14-968" fmla="*/ 5938837 h 6173928"/>
                <a:gd name="connsiteX15-969" fmla="*/ 1952933 w 4025141"/>
                <a:gd name="connsiteY15-970" fmla="*/ 6115049 h 6173928"/>
                <a:gd name="connsiteX16-971" fmla="*/ 2186295 w 4025141"/>
                <a:gd name="connsiteY16-972" fmla="*/ 6138862 h 6173928"/>
                <a:gd name="connsiteX17-973" fmla="*/ 2600633 w 4025141"/>
                <a:gd name="connsiteY17-974" fmla="*/ 5767387 h 6173928"/>
                <a:gd name="connsiteX18-975" fmla="*/ 3919845 w 4025141"/>
                <a:gd name="connsiteY18-976" fmla="*/ 2319338 h 6173928"/>
                <a:gd name="connsiteX19-977" fmla="*/ 3948420 w 4025141"/>
                <a:gd name="connsiteY19-978" fmla="*/ 2286000 h 6173928"/>
                <a:gd name="connsiteX20-979" fmla="*/ 3972233 w 4025141"/>
                <a:gd name="connsiteY20-980" fmla="*/ 2252663 h 6173928"/>
                <a:gd name="connsiteX21-981" fmla="*/ 3586470 w 4025141"/>
                <a:gd name="connsiteY21-982" fmla="*/ 1776413 h 6173928"/>
                <a:gd name="connsiteX22-983" fmla="*/ 3599170 w 4025141"/>
                <a:gd name="connsiteY22-984" fmla="*/ 917575 h 6173928"/>
                <a:gd name="connsiteX23-985" fmla="*/ 3676958 w 4025141"/>
                <a:gd name="connsiteY23-986" fmla="*/ 0 h 6173928"/>
                <a:gd name="connsiteX0-987" fmla="*/ 3676958 w 4025141"/>
                <a:gd name="connsiteY0-988" fmla="*/ 0 h 6173928"/>
                <a:gd name="connsiteX1-989" fmla="*/ 2992745 w 4025141"/>
                <a:gd name="connsiteY1-990" fmla="*/ 400050 h 6173928"/>
                <a:gd name="connsiteX2-991" fmla="*/ 2792720 w 4025141"/>
                <a:gd name="connsiteY2-992" fmla="*/ 400050 h 6173928"/>
                <a:gd name="connsiteX3-993" fmla="*/ 2389495 w 4025141"/>
                <a:gd name="connsiteY3-994" fmla="*/ 765175 h 6173928"/>
                <a:gd name="connsiteX4-995" fmla="*/ 2132320 w 4025141"/>
                <a:gd name="connsiteY4-996" fmla="*/ 869949 h 6173928"/>
                <a:gd name="connsiteX5-997" fmla="*/ 2129145 w 4025141"/>
                <a:gd name="connsiteY5-998" fmla="*/ 990600 h 6173928"/>
                <a:gd name="connsiteX6-999" fmla="*/ 1440170 w 4025141"/>
                <a:gd name="connsiteY6-1000" fmla="*/ 1720849 h 6173928"/>
                <a:gd name="connsiteX7-1001" fmla="*/ 786120 w 4025141"/>
                <a:gd name="connsiteY7-1002" fmla="*/ 2830513 h 6173928"/>
                <a:gd name="connsiteX8-1003" fmla="*/ 722621 w 4025141"/>
                <a:gd name="connsiteY8-1004" fmla="*/ 3162300 h 6173928"/>
                <a:gd name="connsiteX9-1005" fmla="*/ 792470 w 4025141"/>
                <a:gd name="connsiteY9-1006" fmla="*/ 3184525 h 6173928"/>
                <a:gd name="connsiteX10-1007" fmla="*/ 494021 w 4025141"/>
                <a:gd name="connsiteY10-1008" fmla="*/ 3937000 h 6173928"/>
                <a:gd name="connsiteX11-1009" fmla="*/ 570221 w 4025141"/>
                <a:gd name="connsiteY11-1010" fmla="*/ 4089400 h 6173928"/>
                <a:gd name="connsiteX12-1011" fmla="*/ 308 w 4025141"/>
                <a:gd name="connsiteY12-1012" fmla="*/ 5815012 h 6173928"/>
                <a:gd name="connsiteX13-1013" fmla="*/ 652770 w 4025141"/>
                <a:gd name="connsiteY13-1014" fmla="*/ 5734050 h 6173928"/>
                <a:gd name="connsiteX14-1015" fmla="*/ 1957695 w 4025141"/>
                <a:gd name="connsiteY14-1016" fmla="*/ 5938837 h 6173928"/>
                <a:gd name="connsiteX15-1017" fmla="*/ 1952933 w 4025141"/>
                <a:gd name="connsiteY15-1018" fmla="*/ 6115049 h 6173928"/>
                <a:gd name="connsiteX16-1019" fmla="*/ 2186295 w 4025141"/>
                <a:gd name="connsiteY16-1020" fmla="*/ 6138862 h 6173928"/>
                <a:gd name="connsiteX17-1021" fmla="*/ 2600633 w 4025141"/>
                <a:gd name="connsiteY17-1022" fmla="*/ 5767387 h 6173928"/>
                <a:gd name="connsiteX18-1023" fmla="*/ 3919845 w 4025141"/>
                <a:gd name="connsiteY18-1024" fmla="*/ 2319338 h 6173928"/>
                <a:gd name="connsiteX19-1025" fmla="*/ 3948420 w 4025141"/>
                <a:gd name="connsiteY19-1026" fmla="*/ 2286000 h 6173928"/>
                <a:gd name="connsiteX20-1027" fmla="*/ 3972233 w 4025141"/>
                <a:gd name="connsiteY20-1028" fmla="*/ 2252663 h 6173928"/>
                <a:gd name="connsiteX21-1029" fmla="*/ 3586470 w 4025141"/>
                <a:gd name="connsiteY21-1030" fmla="*/ 1776413 h 6173928"/>
                <a:gd name="connsiteX22-1031" fmla="*/ 3599170 w 4025141"/>
                <a:gd name="connsiteY22-1032" fmla="*/ 917575 h 6173928"/>
                <a:gd name="connsiteX23-1033" fmla="*/ 3676958 w 4025141"/>
                <a:gd name="connsiteY23-1034" fmla="*/ 0 h 6173928"/>
                <a:gd name="connsiteX0-1035" fmla="*/ 3676958 w 4025141"/>
                <a:gd name="connsiteY0-1036" fmla="*/ 0 h 6173928"/>
                <a:gd name="connsiteX1-1037" fmla="*/ 2992745 w 4025141"/>
                <a:gd name="connsiteY1-1038" fmla="*/ 400050 h 6173928"/>
                <a:gd name="connsiteX2-1039" fmla="*/ 2792720 w 4025141"/>
                <a:gd name="connsiteY2-1040" fmla="*/ 400050 h 6173928"/>
                <a:gd name="connsiteX3-1041" fmla="*/ 2389495 w 4025141"/>
                <a:gd name="connsiteY3-1042" fmla="*/ 765175 h 6173928"/>
                <a:gd name="connsiteX4-1043" fmla="*/ 2132320 w 4025141"/>
                <a:gd name="connsiteY4-1044" fmla="*/ 869949 h 6173928"/>
                <a:gd name="connsiteX5-1045" fmla="*/ 2129145 w 4025141"/>
                <a:gd name="connsiteY5-1046" fmla="*/ 990600 h 6173928"/>
                <a:gd name="connsiteX6-1047" fmla="*/ 1440170 w 4025141"/>
                <a:gd name="connsiteY6-1048" fmla="*/ 1720849 h 6173928"/>
                <a:gd name="connsiteX7-1049" fmla="*/ 786120 w 4025141"/>
                <a:gd name="connsiteY7-1050" fmla="*/ 2830513 h 6173928"/>
                <a:gd name="connsiteX8-1051" fmla="*/ 722621 w 4025141"/>
                <a:gd name="connsiteY8-1052" fmla="*/ 3162300 h 6173928"/>
                <a:gd name="connsiteX9-1053" fmla="*/ 792470 w 4025141"/>
                <a:gd name="connsiteY9-1054" fmla="*/ 3184525 h 6173928"/>
                <a:gd name="connsiteX10-1055" fmla="*/ 494021 w 4025141"/>
                <a:gd name="connsiteY10-1056" fmla="*/ 3937000 h 6173928"/>
                <a:gd name="connsiteX11-1057" fmla="*/ 570221 w 4025141"/>
                <a:gd name="connsiteY11-1058" fmla="*/ 4089400 h 6173928"/>
                <a:gd name="connsiteX12-1059" fmla="*/ 308 w 4025141"/>
                <a:gd name="connsiteY12-1060" fmla="*/ 5815012 h 6173928"/>
                <a:gd name="connsiteX13-1061" fmla="*/ 652770 w 4025141"/>
                <a:gd name="connsiteY13-1062" fmla="*/ 5734050 h 6173928"/>
                <a:gd name="connsiteX14-1063" fmla="*/ 1957695 w 4025141"/>
                <a:gd name="connsiteY14-1064" fmla="*/ 5938837 h 6173928"/>
                <a:gd name="connsiteX15-1065" fmla="*/ 1952933 w 4025141"/>
                <a:gd name="connsiteY15-1066" fmla="*/ 6115049 h 6173928"/>
                <a:gd name="connsiteX16-1067" fmla="*/ 2186295 w 4025141"/>
                <a:gd name="connsiteY16-1068" fmla="*/ 6138862 h 6173928"/>
                <a:gd name="connsiteX17-1069" fmla="*/ 2600633 w 4025141"/>
                <a:gd name="connsiteY17-1070" fmla="*/ 5767387 h 6173928"/>
                <a:gd name="connsiteX18-1071" fmla="*/ 3919845 w 4025141"/>
                <a:gd name="connsiteY18-1072" fmla="*/ 2319338 h 6173928"/>
                <a:gd name="connsiteX19-1073" fmla="*/ 3948420 w 4025141"/>
                <a:gd name="connsiteY19-1074" fmla="*/ 2286000 h 6173928"/>
                <a:gd name="connsiteX20-1075" fmla="*/ 3972233 w 4025141"/>
                <a:gd name="connsiteY20-1076" fmla="*/ 2252663 h 6173928"/>
                <a:gd name="connsiteX21-1077" fmla="*/ 3586470 w 4025141"/>
                <a:gd name="connsiteY21-1078" fmla="*/ 1776413 h 6173928"/>
                <a:gd name="connsiteX22-1079" fmla="*/ 3599170 w 4025141"/>
                <a:gd name="connsiteY22-1080" fmla="*/ 917575 h 6173928"/>
                <a:gd name="connsiteX23-1081" fmla="*/ 3676958 w 4025141"/>
                <a:gd name="connsiteY23-1082" fmla="*/ 0 h 6173928"/>
                <a:gd name="connsiteX0-1083" fmla="*/ 3676958 w 4025141"/>
                <a:gd name="connsiteY0-1084" fmla="*/ 0 h 6173928"/>
                <a:gd name="connsiteX1-1085" fmla="*/ 2992745 w 4025141"/>
                <a:gd name="connsiteY1-1086" fmla="*/ 400050 h 6173928"/>
                <a:gd name="connsiteX2-1087" fmla="*/ 2792720 w 4025141"/>
                <a:gd name="connsiteY2-1088" fmla="*/ 400050 h 6173928"/>
                <a:gd name="connsiteX3-1089" fmla="*/ 2389495 w 4025141"/>
                <a:gd name="connsiteY3-1090" fmla="*/ 765175 h 6173928"/>
                <a:gd name="connsiteX4-1091" fmla="*/ 2132320 w 4025141"/>
                <a:gd name="connsiteY4-1092" fmla="*/ 869949 h 6173928"/>
                <a:gd name="connsiteX5-1093" fmla="*/ 2129145 w 4025141"/>
                <a:gd name="connsiteY5-1094" fmla="*/ 990600 h 6173928"/>
                <a:gd name="connsiteX6-1095" fmla="*/ 1440170 w 4025141"/>
                <a:gd name="connsiteY6-1096" fmla="*/ 1720849 h 6173928"/>
                <a:gd name="connsiteX7-1097" fmla="*/ 786120 w 4025141"/>
                <a:gd name="connsiteY7-1098" fmla="*/ 2830513 h 6173928"/>
                <a:gd name="connsiteX8-1099" fmla="*/ 722621 w 4025141"/>
                <a:gd name="connsiteY8-1100" fmla="*/ 3162300 h 6173928"/>
                <a:gd name="connsiteX9-1101" fmla="*/ 792470 w 4025141"/>
                <a:gd name="connsiteY9-1102" fmla="*/ 3184525 h 6173928"/>
                <a:gd name="connsiteX10-1103" fmla="*/ 643246 w 4025141"/>
                <a:gd name="connsiteY10-1104" fmla="*/ 3419475 h 6173928"/>
                <a:gd name="connsiteX11-1105" fmla="*/ 494021 w 4025141"/>
                <a:gd name="connsiteY11-1106" fmla="*/ 3937000 h 6173928"/>
                <a:gd name="connsiteX12-1107" fmla="*/ 570221 w 4025141"/>
                <a:gd name="connsiteY12-1108" fmla="*/ 4089400 h 6173928"/>
                <a:gd name="connsiteX13-1109" fmla="*/ 308 w 4025141"/>
                <a:gd name="connsiteY13-1110" fmla="*/ 5815012 h 6173928"/>
                <a:gd name="connsiteX14-1111" fmla="*/ 652770 w 4025141"/>
                <a:gd name="connsiteY14-1112" fmla="*/ 5734050 h 6173928"/>
                <a:gd name="connsiteX15-1113" fmla="*/ 1957695 w 4025141"/>
                <a:gd name="connsiteY15-1114" fmla="*/ 5938837 h 6173928"/>
                <a:gd name="connsiteX16-1115" fmla="*/ 1952933 w 4025141"/>
                <a:gd name="connsiteY16-1116" fmla="*/ 6115049 h 6173928"/>
                <a:gd name="connsiteX17-1117" fmla="*/ 2186295 w 4025141"/>
                <a:gd name="connsiteY17-1118" fmla="*/ 6138862 h 6173928"/>
                <a:gd name="connsiteX18-1119" fmla="*/ 2600633 w 4025141"/>
                <a:gd name="connsiteY18-1120" fmla="*/ 5767387 h 6173928"/>
                <a:gd name="connsiteX19-1121" fmla="*/ 3919845 w 4025141"/>
                <a:gd name="connsiteY19-1122" fmla="*/ 2319338 h 6173928"/>
                <a:gd name="connsiteX20-1123" fmla="*/ 3948420 w 4025141"/>
                <a:gd name="connsiteY20-1124" fmla="*/ 2286000 h 6173928"/>
                <a:gd name="connsiteX21-1125" fmla="*/ 3972233 w 4025141"/>
                <a:gd name="connsiteY21-1126" fmla="*/ 2252663 h 6173928"/>
                <a:gd name="connsiteX22-1127" fmla="*/ 3586470 w 4025141"/>
                <a:gd name="connsiteY22-1128" fmla="*/ 1776413 h 6173928"/>
                <a:gd name="connsiteX23-1129" fmla="*/ 3599170 w 4025141"/>
                <a:gd name="connsiteY23-1130" fmla="*/ 917575 h 6173928"/>
                <a:gd name="connsiteX24" fmla="*/ 3676958 w 4025141"/>
                <a:gd name="connsiteY24" fmla="*/ 0 h 6173928"/>
                <a:gd name="connsiteX0-1131" fmla="*/ 3676958 w 4025141"/>
                <a:gd name="connsiteY0-1132" fmla="*/ 0 h 6173928"/>
                <a:gd name="connsiteX1-1133" fmla="*/ 2992745 w 4025141"/>
                <a:gd name="connsiteY1-1134" fmla="*/ 400050 h 6173928"/>
                <a:gd name="connsiteX2-1135" fmla="*/ 2792720 w 4025141"/>
                <a:gd name="connsiteY2-1136" fmla="*/ 400050 h 6173928"/>
                <a:gd name="connsiteX3-1137" fmla="*/ 2389495 w 4025141"/>
                <a:gd name="connsiteY3-1138" fmla="*/ 765175 h 6173928"/>
                <a:gd name="connsiteX4-1139" fmla="*/ 2132320 w 4025141"/>
                <a:gd name="connsiteY4-1140" fmla="*/ 869949 h 6173928"/>
                <a:gd name="connsiteX5-1141" fmla="*/ 2129145 w 4025141"/>
                <a:gd name="connsiteY5-1142" fmla="*/ 990600 h 6173928"/>
                <a:gd name="connsiteX6-1143" fmla="*/ 1440170 w 4025141"/>
                <a:gd name="connsiteY6-1144" fmla="*/ 1720849 h 6173928"/>
                <a:gd name="connsiteX7-1145" fmla="*/ 786120 w 4025141"/>
                <a:gd name="connsiteY7-1146" fmla="*/ 2830513 h 6173928"/>
                <a:gd name="connsiteX8-1147" fmla="*/ 722621 w 4025141"/>
                <a:gd name="connsiteY8-1148" fmla="*/ 3162300 h 6173928"/>
                <a:gd name="connsiteX9-1149" fmla="*/ 792470 w 4025141"/>
                <a:gd name="connsiteY9-1150" fmla="*/ 3184525 h 6173928"/>
                <a:gd name="connsiteX10-1151" fmla="*/ 779771 w 4025141"/>
                <a:gd name="connsiteY10-1152" fmla="*/ 3394075 h 6173928"/>
                <a:gd name="connsiteX11-1153" fmla="*/ 643246 w 4025141"/>
                <a:gd name="connsiteY11-1154" fmla="*/ 3419475 h 6173928"/>
                <a:gd name="connsiteX12-1155" fmla="*/ 494021 w 4025141"/>
                <a:gd name="connsiteY12-1156" fmla="*/ 3937000 h 6173928"/>
                <a:gd name="connsiteX13-1157" fmla="*/ 570221 w 4025141"/>
                <a:gd name="connsiteY13-1158" fmla="*/ 4089400 h 6173928"/>
                <a:gd name="connsiteX14-1159" fmla="*/ 308 w 4025141"/>
                <a:gd name="connsiteY14-1160" fmla="*/ 5815012 h 6173928"/>
                <a:gd name="connsiteX15-1161" fmla="*/ 652770 w 4025141"/>
                <a:gd name="connsiteY15-1162" fmla="*/ 5734050 h 6173928"/>
                <a:gd name="connsiteX16-1163" fmla="*/ 1957695 w 4025141"/>
                <a:gd name="connsiteY16-1164" fmla="*/ 5938837 h 6173928"/>
                <a:gd name="connsiteX17-1165" fmla="*/ 1952933 w 4025141"/>
                <a:gd name="connsiteY17-1166" fmla="*/ 6115049 h 6173928"/>
                <a:gd name="connsiteX18-1167" fmla="*/ 2186295 w 4025141"/>
                <a:gd name="connsiteY18-1168" fmla="*/ 6138862 h 6173928"/>
                <a:gd name="connsiteX19-1169" fmla="*/ 2600633 w 4025141"/>
                <a:gd name="connsiteY19-1170" fmla="*/ 5767387 h 6173928"/>
                <a:gd name="connsiteX20-1171" fmla="*/ 3919845 w 4025141"/>
                <a:gd name="connsiteY20-1172" fmla="*/ 2319338 h 6173928"/>
                <a:gd name="connsiteX21-1173" fmla="*/ 3948420 w 4025141"/>
                <a:gd name="connsiteY21-1174" fmla="*/ 2286000 h 6173928"/>
                <a:gd name="connsiteX22-1175" fmla="*/ 3972233 w 4025141"/>
                <a:gd name="connsiteY22-1176" fmla="*/ 2252663 h 6173928"/>
                <a:gd name="connsiteX23-1177" fmla="*/ 3586470 w 4025141"/>
                <a:gd name="connsiteY23-1178" fmla="*/ 1776413 h 6173928"/>
                <a:gd name="connsiteX24-1179" fmla="*/ 3599170 w 4025141"/>
                <a:gd name="connsiteY24-1180" fmla="*/ 917575 h 6173928"/>
                <a:gd name="connsiteX25" fmla="*/ 3676958 w 4025141"/>
                <a:gd name="connsiteY25" fmla="*/ 0 h 6173928"/>
                <a:gd name="connsiteX0-1181" fmla="*/ 3676958 w 4025141"/>
                <a:gd name="connsiteY0-1182" fmla="*/ 0 h 6173928"/>
                <a:gd name="connsiteX1-1183" fmla="*/ 2992745 w 4025141"/>
                <a:gd name="connsiteY1-1184" fmla="*/ 400050 h 6173928"/>
                <a:gd name="connsiteX2-1185" fmla="*/ 2792720 w 4025141"/>
                <a:gd name="connsiteY2-1186" fmla="*/ 400050 h 6173928"/>
                <a:gd name="connsiteX3-1187" fmla="*/ 2389495 w 4025141"/>
                <a:gd name="connsiteY3-1188" fmla="*/ 765175 h 6173928"/>
                <a:gd name="connsiteX4-1189" fmla="*/ 2132320 w 4025141"/>
                <a:gd name="connsiteY4-1190" fmla="*/ 869949 h 6173928"/>
                <a:gd name="connsiteX5-1191" fmla="*/ 2129145 w 4025141"/>
                <a:gd name="connsiteY5-1192" fmla="*/ 990600 h 6173928"/>
                <a:gd name="connsiteX6-1193" fmla="*/ 1440170 w 4025141"/>
                <a:gd name="connsiteY6-1194" fmla="*/ 1720849 h 6173928"/>
                <a:gd name="connsiteX7-1195" fmla="*/ 786120 w 4025141"/>
                <a:gd name="connsiteY7-1196" fmla="*/ 2830513 h 6173928"/>
                <a:gd name="connsiteX8-1197" fmla="*/ 722621 w 4025141"/>
                <a:gd name="connsiteY8-1198" fmla="*/ 3162300 h 6173928"/>
                <a:gd name="connsiteX9-1199" fmla="*/ 792470 w 4025141"/>
                <a:gd name="connsiteY9-1200" fmla="*/ 3184525 h 6173928"/>
                <a:gd name="connsiteX10-1201" fmla="*/ 779771 w 4025141"/>
                <a:gd name="connsiteY10-1202" fmla="*/ 3394075 h 6173928"/>
                <a:gd name="connsiteX11-1203" fmla="*/ 643246 w 4025141"/>
                <a:gd name="connsiteY11-1204" fmla="*/ 3419475 h 6173928"/>
                <a:gd name="connsiteX12-1205" fmla="*/ 494021 w 4025141"/>
                <a:gd name="connsiteY12-1206" fmla="*/ 3937000 h 6173928"/>
                <a:gd name="connsiteX13-1207" fmla="*/ 570221 w 4025141"/>
                <a:gd name="connsiteY13-1208" fmla="*/ 4089400 h 6173928"/>
                <a:gd name="connsiteX14-1209" fmla="*/ 308 w 4025141"/>
                <a:gd name="connsiteY14-1210" fmla="*/ 5815012 h 6173928"/>
                <a:gd name="connsiteX15-1211" fmla="*/ 652770 w 4025141"/>
                <a:gd name="connsiteY15-1212" fmla="*/ 5734050 h 6173928"/>
                <a:gd name="connsiteX16-1213" fmla="*/ 1957695 w 4025141"/>
                <a:gd name="connsiteY16-1214" fmla="*/ 5938837 h 6173928"/>
                <a:gd name="connsiteX17-1215" fmla="*/ 1952933 w 4025141"/>
                <a:gd name="connsiteY17-1216" fmla="*/ 6115049 h 6173928"/>
                <a:gd name="connsiteX18-1217" fmla="*/ 2186295 w 4025141"/>
                <a:gd name="connsiteY18-1218" fmla="*/ 6138862 h 6173928"/>
                <a:gd name="connsiteX19-1219" fmla="*/ 2600633 w 4025141"/>
                <a:gd name="connsiteY19-1220" fmla="*/ 5767387 h 6173928"/>
                <a:gd name="connsiteX20-1221" fmla="*/ 3919845 w 4025141"/>
                <a:gd name="connsiteY20-1222" fmla="*/ 2319338 h 6173928"/>
                <a:gd name="connsiteX21-1223" fmla="*/ 3948420 w 4025141"/>
                <a:gd name="connsiteY21-1224" fmla="*/ 2286000 h 6173928"/>
                <a:gd name="connsiteX22-1225" fmla="*/ 3972233 w 4025141"/>
                <a:gd name="connsiteY22-1226" fmla="*/ 2252663 h 6173928"/>
                <a:gd name="connsiteX23-1227" fmla="*/ 3586470 w 4025141"/>
                <a:gd name="connsiteY23-1228" fmla="*/ 1776413 h 6173928"/>
                <a:gd name="connsiteX24-1229" fmla="*/ 3599170 w 4025141"/>
                <a:gd name="connsiteY24-1230" fmla="*/ 917575 h 6173928"/>
                <a:gd name="connsiteX25-1231" fmla="*/ 3676958 w 4025141"/>
                <a:gd name="connsiteY25-1232" fmla="*/ 0 h 6173928"/>
                <a:gd name="connsiteX0-1233" fmla="*/ 3676958 w 4025141"/>
                <a:gd name="connsiteY0-1234" fmla="*/ 0 h 6173928"/>
                <a:gd name="connsiteX1-1235" fmla="*/ 2992745 w 4025141"/>
                <a:gd name="connsiteY1-1236" fmla="*/ 400050 h 6173928"/>
                <a:gd name="connsiteX2-1237" fmla="*/ 2792720 w 4025141"/>
                <a:gd name="connsiteY2-1238" fmla="*/ 400050 h 6173928"/>
                <a:gd name="connsiteX3-1239" fmla="*/ 2389495 w 4025141"/>
                <a:gd name="connsiteY3-1240" fmla="*/ 765175 h 6173928"/>
                <a:gd name="connsiteX4-1241" fmla="*/ 2132320 w 4025141"/>
                <a:gd name="connsiteY4-1242" fmla="*/ 869949 h 6173928"/>
                <a:gd name="connsiteX5-1243" fmla="*/ 2129145 w 4025141"/>
                <a:gd name="connsiteY5-1244" fmla="*/ 990600 h 6173928"/>
                <a:gd name="connsiteX6-1245" fmla="*/ 1440170 w 4025141"/>
                <a:gd name="connsiteY6-1246" fmla="*/ 1720849 h 6173928"/>
                <a:gd name="connsiteX7-1247" fmla="*/ 786120 w 4025141"/>
                <a:gd name="connsiteY7-1248" fmla="*/ 2830513 h 6173928"/>
                <a:gd name="connsiteX8-1249" fmla="*/ 722621 w 4025141"/>
                <a:gd name="connsiteY8-1250" fmla="*/ 3162300 h 6173928"/>
                <a:gd name="connsiteX9-1251" fmla="*/ 792470 w 4025141"/>
                <a:gd name="connsiteY9-1252" fmla="*/ 3184525 h 6173928"/>
                <a:gd name="connsiteX10-1253" fmla="*/ 779771 w 4025141"/>
                <a:gd name="connsiteY10-1254" fmla="*/ 3394075 h 6173928"/>
                <a:gd name="connsiteX11-1255" fmla="*/ 643246 w 4025141"/>
                <a:gd name="connsiteY11-1256" fmla="*/ 3419475 h 6173928"/>
                <a:gd name="connsiteX12-1257" fmla="*/ 494021 w 4025141"/>
                <a:gd name="connsiteY12-1258" fmla="*/ 3937000 h 6173928"/>
                <a:gd name="connsiteX13-1259" fmla="*/ 570221 w 4025141"/>
                <a:gd name="connsiteY13-1260" fmla="*/ 4089400 h 6173928"/>
                <a:gd name="connsiteX14-1261" fmla="*/ 308 w 4025141"/>
                <a:gd name="connsiteY14-1262" fmla="*/ 5815012 h 6173928"/>
                <a:gd name="connsiteX15-1263" fmla="*/ 652770 w 4025141"/>
                <a:gd name="connsiteY15-1264" fmla="*/ 5734050 h 6173928"/>
                <a:gd name="connsiteX16-1265" fmla="*/ 1957695 w 4025141"/>
                <a:gd name="connsiteY16-1266" fmla="*/ 5938837 h 6173928"/>
                <a:gd name="connsiteX17-1267" fmla="*/ 1952933 w 4025141"/>
                <a:gd name="connsiteY17-1268" fmla="*/ 6115049 h 6173928"/>
                <a:gd name="connsiteX18-1269" fmla="*/ 2186295 w 4025141"/>
                <a:gd name="connsiteY18-1270" fmla="*/ 6138862 h 6173928"/>
                <a:gd name="connsiteX19-1271" fmla="*/ 2600633 w 4025141"/>
                <a:gd name="connsiteY19-1272" fmla="*/ 5767387 h 6173928"/>
                <a:gd name="connsiteX20-1273" fmla="*/ 3919845 w 4025141"/>
                <a:gd name="connsiteY20-1274" fmla="*/ 2319338 h 6173928"/>
                <a:gd name="connsiteX21-1275" fmla="*/ 3948420 w 4025141"/>
                <a:gd name="connsiteY21-1276" fmla="*/ 2286000 h 6173928"/>
                <a:gd name="connsiteX22-1277" fmla="*/ 3972233 w 4025141"/>
                <a:gd name="connsiteY22-1278" fmla="*/ 2252663 h 6173928"/>
                <a:gd name="connsiteX23-1279" fmla="*/ 3586470 w 4025141"/>
                <a:gd name="connsiteY23-1280" fmla="*/ 1776413 h 6173928"/>
                <a:gd name="connsiteX24-1281" fmla="*/ 3599170 w 4025141"/>
                <a:gd name="connsiteY24-1282" fmla="*/ 917575 h 6173928"/>
                <a:gd name="connsiteX25-1283" fmla="*/ 3676958 w 4025141"/>
                <a:gd name="connsiteY25-1284" fmla="*/ 0 h 6173928"/>
                <a:gd name="connsiteX0-1285" fmla="*/ 3679067 w 4027250"/>
                <a:gd name="connsiteY0-1286" fmla="*/ 0 h 6173928"/>
                <a:gd name="connsiteX1-1287" fmla="*/ 2994854 w 4027250"/>
                <a:gd name="connsiteY1-1288" fmla="*/ 400050 h 6173928"/>
                <a:gd name="connsiteX2-1289" fmla="*/ 2794829 w 4027250"/>
                <a:gd name="connsiteY2-1290" fmla="*/ 400050 h 6173928"/>
                <a:gd name="connsiteX3-1291" fmla="*/ 2391604 w 4027250"/>
                <a:gd name="connsiteY3-1292" fmla="*/ 765175 h 6173928"/>
                <a:gd name="connsiteX4-1293" fmla="*/ 2134429 w 4027250"/>
                <a:gd name="connsiteY4-1294" fmla="*/ 869949 h 6173928"/>
                <a:gd name="connsiteX5-1295" fmla="*/ 2131254 w 4027250"/>
                <a:gd name="connsiteY5-1296" fmla="*/ 990600 h 6173928"/>
                <a:gd name="connsiteX6-1297" fmla="*/ 1442279 w 4027250"/>
                <a:gd name="connsiteY6-1298" fmla="*/ 1720849 h 6173928"/>
                <a:gd name="connsiteX7-1299" fmla="*/ 788229 w 4027250"/>
                <a:gd name="connsiteY7-1300" fmla="*/ 2830513 h 6173928"/>
                <a:gd name="connsiteX8-1301" fmla="*/ 724730 w 4027250"/>
                <a:gd name="connsiteY8-1302" fmla="*/ 3162300 h 6173928"/>
                <a:gd name="connsiteX9-1303" fmla="*/ 794579 w 4027250"/>
                <a:gd name="connsiteY9-1304" fmla="*/ 3184525 h 6173928"/>
                <a:gd name="connsiteX10-1305" fmla="*/ 781880 w 4027250"/>
                <a:gd name="connsiteY10-1306" fmla="*/ 3394075 h 6173928"/>
                <a:gd name="connsiteX11-1307" fmla="*/ 645355 w 4027250"/>
                <a:gd name="connsiteY11-1308" fmla="*/ 3419475 h 6173928"/>
                <a:gd name="connsiteX12-1309" fmla="*/ 496130 w 4027250"/>
                <a:gd name="connsiteY12-1310" fmla="*/ 3937000 h 6173928"/>
                <a:gd name="connsiteX13-1311" fmla="*/ 572330 w 4027250"/>
                <a:gd name="connsiteY13-1312" fmla="*/ 4089400 h 6173928"/>
                <a:gd name="connsiteX14-1313" fmla="*/ 2417 w 4027250"/>
                <a:gd name="connsiteY14-1314" fmla="*/ 5815012 h 6173928"/>
                <a:gd name="connsiteX15-1315" fmla="*/ 378655 w 4027250"/>
                <a:gd name="connsiteY15-1316" fmla="*/ 5759450 h 6173928"/>
                <a:gd name="connsiteX16-1317" fmla="*/ 654879 w 4027250"/>
                <a:gd name="connsiteY16-1318" fmla="*/ 5734050 h 6173928"/>
                <a:gd name="connsiteX17-1319" fmla="*/ 1959804 w 4027250"/>
                <a:gd name="connsiteY17-1320" fmla="*/ 5938837 h 6173928"/>
                <a:gd name="connsiteX18-1321" fmla="*/ 1955042 w 4027250"/>
                <a:gd name="connsiteY18-1322" fmla="*/ 6115049 h 6173928"/>
                <a:gd name="connsiteX19-1323" fmla="*/ 2188404 w 4027250"/>
                <a:gd name="connsiteY19-1324" fmla="*/ 6138862 h 6173928"/>
                <a:gd name="connsiteX20-1325" fmla="*/ 2602742 w 4027250"/>
                <a:gd name="connsiteY20-1326" fmla="*/ 5767387 h 6173928"/>
                <a:gd name="connsiteX21-1327" fmla="*/ 3921954 w 4027250"/>
                <a:gd name="connsiteY21-1328" fmla="*/ 2319338 h 6173928"/>
                <a:gd name="connsiteX22-1329" fmla="*/ 3950529 w 4027250"/>
                <a:gd name="connsiteY22-1330" fmla="*/ 2286000 h 6173928"/>
                <a:gd name="connsiteX23-1331" fmla="*/ 3974342 w 4027250"/>
                <a:gd name="connsiteY23-1332" fmla="*/ 2252663 h 6173928"/>
                <a:gd name="connsiteX24-1333" fmla="*/ 3588579 w 4027250"/>
                <a:gd name="connsiteY24-1334" fmla="*/ 1776413 h 6173928"/>
                <a:gd name="connsiteX25-1335" fmla="*/ 3601279 w 4027250"/>
                <a:gd name="connsiteY25-1336" fmla="*/ 917575 h 6173928"/>
                <a:gd name="connsiteX26" fmla="*/ 3679067 w 4027250"/>
                <a:gd name="connsiteY26" fmla="*/ 0 h 6173928"/>
                <a:gd name="connsiteX0-1337" fmla="*/ 3678899 w 4027082"/>
                <a:gd name="connsiteY0-1338" fmla="*/ 0 h 6173928"/>
                <a:gd name="connsiteX1-1339" fmla="*/ 2994686 w 4027082"/>
                <a:gd name="connsiteY1-1340" fmla="*/ 400050 h 6173928"/>
                <a:gd name="connsiteX2-1341" fmla="*/ 2794661 w 4027082"/>
                <a:gd name="connsiteY2-1342" fmla="*/ 400050 h 6173928"/>
                <a:gd name="connsiteX3-1343" fmla="*/ 2391436 w 4027082"/>
                <a:gd name="connsiteY3-1344" fmla="*/ 765175 h 6173928"/>
                <a:gd name="connsiteX4-1345" fmla="*/ 2134261 w 4027082"/>
                <a:gd name="connsiteY4-1346" fmla="*/ 869949 h 6173928"/>
                <a:gd name="connsiteX5-1347" fmla="*/ 2131086 w 4027082"/>
                <a:gd name="connsiteY5-1348" fmla="*/ 990600 h 6173928"/>
                <a:gd name="connsiteX6-1349" fmla="*/ 1442111 w 4027082"/>
                <a:gd name="connsiteY6-1350" fmla="*/ 1720849 h 6173928"/>
                <a:gd name="connsiteX7-1351" fmla="*/ 788061 w 4027082"/>
                <a:gd name="connsiteY7-1352" fmla="*/ 2830513 h 6173928"/>
                <a:gd name="connsiteX8-1353" fmla="*/ 724562 w 4027082"/>
                <a:gd name="connsiteY8-1354" fmla="*/ 3162300 h 6173928"/>
                <a:gd name="connsiteX9-1355" fmla="*/ 794411 w 4027082"/>
                <a:gd name="connsiteY9-1356" fmla="*/ 3184525 h 6173928"/>
                <a:gd name="connsiteX10-1357" fmla="*/ 781712 w 4027082"/>
                <a:gd name="connsiteY10-1358" fmla="*/ 3394075 h 6173928"/>
                <a:gd name="connsiteX11-1359" fmla="*/ 645187 w 4027082"/>
                <a:gd name="connsiteY11-1360" fmla="*/ 3419475 h 6173928"/>
                <a:gd name="connsiteX12-1361" fmla="*/ 495962 w 4027082"/>
                <a:gd name="connsiteY12-1362" fmla="*/ 3937000 h 6173928"/>
                <a:gd name="connsiteX13-1363" fmla="*/ 572162 w 4027082"/>
                <a:gd name="connsiteY13-1364" fmla="*/ 4089400 h 6173928"/>
                <a:gd name="connsiteX14-1365" fmla="*/ 2249 w 4027082"/>
                <a:gd name="connsiteY14-1366" fmla="*/ 5815012 h 6173928"/>
                <a:gd name="connsiteX15-1367" fmla="*/ 378487 w 4027082"/>
                <a:gd name="connsiteY15-1368" fmla="*/ 5759450 h 6173928"/>
                <a:gd name="connsiteX16-1369" fmla="*/ 495962 w 4027082"/>
                <a:gd name="connsiteY16-1370" fmla="*/ 5826125 h 6173928"/>
                <a:gd name="connsiteX17-1371" fmla="*/ 654711 w 4027082"/>
                <a:gd name="connsiteY17-1372" fmla="*/ 5734050 h 6173928"/>
                <a:gd name="connsiteX18-1373" fmla="*/ 1959636 w 4027082"/>
                <a:gd name="connsiteY18-1374" fmla="*/ 5938837 h 6173928"/>
                <a:gd name="connsiteX19-1375" fmla="*/ 1954874 w 4027082"/>
                <a:gd name="connsiteY19-1376" fmla="*/ 6115049 h 6173928"/>
                <a:gd name="connsiteX20-1377" fmla="*/ 2188236 w 4027082"/>
                <a:gd name="connsiteY20-1378" fmla="*/ 6138862 h 6173928"/>
                <a:gd name="connsiteX21-1379" fmla="*/ 2602574 w 4027082"/>
                <a:gd name="connsiteY21-1380" fmla="*/ 5767387 h 6173928"/>
                <a:gd name="connsiteX22-1381" fmla="*/ 3921786 w 4027082"/>
                <a:gd name="connsiteY22-1382" fmla="*/ 2319338 h 6173928"/>
                <a:gd name="connsiteX23-1383" fmla="*/ 3950361 w 4027082"/>
                <a:gd name="connsiteY23-1384" fmla="*/ 2286000 h 6173928"/>
                <a:gd name="connsiteX24-1385" fmla="*/ 3974174 w 4027082"/>
                <a:gd name="connsiteY24-1386" fmla="*/ 2252663 h 6173928"/>
                <a:gd name="connsiteX25-1387" fmla="*/ 3588411 w 4027082"/>
                <a:gd name="connsiteY25-1388" fmla="*/ 1776413 h 6173928"/>
                <a:gd name="connsiteX26-1389" fmla="*/ 3601111 w 4027082"/>
                <a:gd name="connsiteY26-1390" fmla="*/ 917575 h 6173928"/>
                <a:gd name="connsiteX27" fmla="*/ 3678899 w 4027082"/>
                <a:gd name="connsiteY27" fmla="*/ 0 h 6173928"/>
                <a:gd name="connsiteX0-1391" fmla="*/ 3678899 w 4027082"/>
                <a:gd name="connsiteY0-1392" fmla="*/ 0 h 6173928"/>
                <a:gd name="connsiteX1-1393" fmla="*/ 2994686 w 4027082"/>
                <a:gd name="connsiteY1-1394" fmla="*/ 400050 h 6173928"/>
                <a:gd name="connsiteX2-1395" fmla="*/ 2794661 w 4027082"/>
                <a:gd name="connsiteY2-1396" fmla="*/ 400050 h 6173928"/>
                <a:gd name="connsiteX3-1397" fmla="*/ 2391436 w 4027082"/>
                <a:gd name="connsiteY3-1398" fmla="*/ 765175 h 6173928"/>
                <a:gd name="connsiteX4-1399" fmla="*/ 2134261 w 4027082"/>
                <a:gd name="connsiteY4-1400" fmla="*/ 869949 h 6173928"/>
                <a:gd name="connsiteX5-1401" fmla="*/ 2131086 w 4027082"/>
                <a:gd name="connsiteY5-1402" fmla="*/ 990600 h 6173928"/>
                <a:gd name="connsiteX6-1403" fmla="*/ 1442111 w 4027082"/>
                <a:gd name="connsiteY6-1404" fmla="*/ 1720849 h 6173928"/>
                <a:gd name="connsiteX7-1405" fmla="*/ 788061 w 4027082"/>
                <a:gd name="connsiteY7-1406" fmla="*/ 2830513 h 6173928"/>
                <a:gd name="connsiteX8-1407" fmla="*/ 724562 w 4027082"/>
                <a:gd name="connsiteY8-1408" fmla="*/ 3162300 h 6173928"/>
                <a:gd name="connsiteX9-1409" fmla="*/ 794411 w 4027082"/>
                <a:gd name="connsiteY9-1410" fmla="*/ 3184525 h 6173928"/>
                <a:gd name="connsiteX10-1411" fmla="*/ 781712 w 4027082"/>
                <a:gd name="connsiteY10-1412" fmla="*/ 3394075 h 6173928"/>
                <a:gd name="connsiteX11-1413" fmla="*/ 645187 w 4027082"/>
                <a:gd name="connsiteY11-1414" fmla="*/ 3419475 h 6173928"/>
                <a:gd name="connsiteX12-1415" fmla="*/ 495962 w 4027082"/>
                <a:gd name="connsiteY12-1416" fmla="*/ 3937000 h 6173928"/>
                <a:gd name="connsiteX13-1417" fmla="*/ 572162 w 4027082"/>
                <a:gd name="connsiteY13-1418" fmla="*/ 4089400 h 6173928"/>
                <a:gd name="connsiteX14-1419" fmla="*/ 2249 w 4027082"/>
                <a:gd name="connsiteY14-1420" fmla="*/ 5815012 h 6173928"/>
                <a:gd name="connsiteX15-1421" fmla="*/ 378487 w 4027082"/>
                <a:gd name="connsiteY15-1422" fmla="*/ 5759450 h 6173928"/>
                <a:gd name="connsiteX16-1423" fmla="*/ 495962 w 4027082"/>
                <a:gd name="connsiteY16-1424" fmla="*/ 5826125 h 6173928"/>
                <a:gd name="connsiteX17-1425" fmla="*/ 654711 w 4027082"/>
                <a:gd name="connsiteY17-1426" fmla="*/ 5734050 h 6173928"/>
                <a:gd name="connsiteX18-1427" fmla="*/ 1959636 w 4027082"/>
                <a:gd name="connsiteY18-1428" fmla="*/ 5938837 h 6173928"/>
                <a:gd name="connsiteX19-1429" fmla="*/ 1954874 w 4027082"/>
                <a:gd name="connsiteY19-1430" fmla="*/ 6115049 h 6173928"/>
                <a:gd name="connsiteX20-1431" fmla="*/ 2188236 w 4027082"/>
                <a:gd name="connsiteY20-1432" fmla="*/ 6138862 h 6173928"/>
                <a:gd name="connsiteX21-1433" fmla="*/ 2602574 w 4027082"/>
                <a:gd name="connsiteY21-1434" fmla="*/ 5767387 h 6173928"/>
                <a:gd name="connsiteX22-1435" fmla="*/ 3921786 w 4027082"/>
                <a:gd name="connsiteY22-1436" fmla="*/ 2319338 h 6173928"/>
                <a:gd name="connsiteX23-1437" fmla="*/ 3950361 w 4027082"/>
                <a:gd name="connsiteY23-1438" fmla="*/ 2286000 h 6173928"/>
                <a:gd name="connsiteX24-1439" fmla="*/ 3974174 w 4027082"/>
                <a:gd name="connsiteY24-1440" fmla="*/ 2252663 h 6173928"/>
                <a:gd name="connsiteX25-1441" fmla="*/ 3588411 w 4027082"/>
                <a:gd name="connsiteY25-1442" fmla="*/ 1776413 h 6173928"/>
                <a:gd name="connsiteX26-1443" fmla="*/ 3601111 w 4027082"/>
                <a:gd name="connsiteY26-1444" fmla="*/ 917575 h 6173928"/>
                <a:gd name="connsiteX27-1445" fmla="*/ 3678899 w 4027082"/>
                <a:gd name="connsiteY27-1446" fmla="*/ 0 h 6173928"/>
                <a:gd name="connsiteX0-1447" fmla="*/ 3682052 w 4030235"/>
                <a:gd name="connsiteY0-1448" fmla="*/ 0 h 6173928"/>
                <a:gd name="connsiteX1-1449" fmla="*/ 2997839 w 4030235"/>
                <a:gd name="connsiteY1-1450" fmla="*/ 400050 h 6173928"/>
                <a:gd name="connsiteX2-1451" fmla="*/ 2797814 w 4030235"/>
                <a:gd name="connsiteY2-1452" fmla="*/ 400050 h 6173928"/>
                <a:gd name="connsiteX3-1453" fmla="*/ 2394589 w 4030235"/>
                <a:gd name="connsiteY3-1454" fmla="*/ 765175 h 6173928"/>
                <a:gd name="connsiteX4-1455" fmla="*/ 2137414 w 4030235"/>
                <a:gd name="connsiteY4-1456" fmla="*/ 869949 h 6173928"/>
                <a:gd name="connsiteX5-1457" fmla="*/ 2134239 w 4030235"/>
                <a:gd name="connsiteY5-1458" fmla="*/ 990600 h 6173928"/>
                <a:gd name="connsiteX6-1459" fmla="*/ 1445264 w 4030235"/>
                <a:gd name="connsiteY6-1460" fmla="*/ 1720849 h 6173928"/>
                <a:gd name="connsiteX7-1461" fmla="*/ 791214 w 4030235"/>
                <a:gd name="connsiteY7-1462" fmla="*/ 2830513 h 6173928"/>
                <a:gd name="connsiteX8-1463" fmla="*/ 727715 w 4030235"/>
                <a:gd name="connsiteY8-1464" fmla="*/ 3162300 h 6173928"/>
                <a:gd name="connsiteX9-1465" fmla="*/ 797564 w 4030235"/>
                <a:gd name="connsiteY9-1466" fmla="*/ 3184525 h 6173928"/>
                <a:gd name="connsiteX10-1467" fmla="*/ 784865 w 4030235"/>
                <a:gd name="connsiteY10-1468" fmla="*/ 3394075 h 6173928"/>
                <a:gd name="connsiteX11-1469" fmla="*/ 648340 w 4030235"/>
                <a:gd name="connsiteY11-1470" fmla="*/ 3419475 h 6173928"/>
                <a:gd name="connsiteX12-1471" fmla="*/ 499115 w 4030235"/>
                <a:gd name="connsiteY12-1472" fmla="*/ 3937000 h 6173928"/>
                <a:gd name="connsiteX13-1473" fmla="*/ 575315 w 4030235"/>
                <a:gd name="connsiteY13-1474" fmla="*/ 4089400 h 6173928"/>
                <a:gd name="connsiteX14-1475" fmla="*/ 2227 w 4030235"/>
                <a:gd name="connsiteY14-1476" fmla="*/ 5843587 h 6173928"/>
                <a:gd name="connsiteX15-1477" fmla="*/ 381640 w 4030235"/>
                <a:gd name="connsiteY15-1478" fmla="*/ 5759450 h 6173928"/>
                <a:gd name="connsiteX16-1479" fmla="*/ 499115 w 4030235"/>
                <a:gd name="connsiteY16-1480" fmla="*/ 5826125 h 6173928"/>
                <a:gd name="connsiteX17-1481" fmla="*/ 657864 w 4030235"/>
                <a:gd name="connsiteY17-1482" fmla="*/ 5734050 h 6173928"/>
                <a:gd name="connsiteX18-1483" fmla="*/ 1962789 w 4030235"/>
                <a:gd name="connsiteY18-1484" fmla="*/ 5938837 h 6173928"/>
                <a:gd name="connsiteX19-1485" fmla="*/ 1958027 w 4030235"/>
                <a:gd name="connsiteY19-1486" fmla="*/ 6115049 h 6173928"/>
                <a:gd name="connsiteX20-1487" fmla="*/ 2191389 w 4030235"/>
                <a:gd name="connsiteY20-1488" fmla="*/ 6138862 h 6173928"/>
                <a:gd name="connsiteX21-1489" fmla="*/ 2605727 w 4030235"/>
                <a:gd name="connsiteY21-1490" fmla="*/ 5767387 h 6173928"/>
                <a:gd name="connsiteX22-1491" fmla="*/ 3924939 w 4030235"/>
                <a:gd name="connsiteY22-1492" fmla="*/ 2319338 h 6173928"/>
                <a:gd name="connsiteX23-1493" fmla="*/ 3953514 w 4030235"/>
                <a:gd name="connsiteY23-1494" fmla="*/ 2286000 h 6173928"/>
                <a:gd name="connsiteX24-1495" fmla="*/ 3977327 w 4030235"/>
                <a:gd name="connsiteY24-1496" fmla="*/ 2252663 h 6173928"/>
                <a:gd name="connsiteX25-1497" fmla="*/ 3591564 w 4030235"/>
                <a:gd name="connsiteY25-1498" fmla="*/ 1776413 h 6173928"/>
                <a:gd name="connsiteX26-1499" fmla="*/ 3604264 w 4030235"/>
                <a:gd name="connsiteY26-1500" fmla="*/ 917575 h 6173928"/>
                <a:gd name="connsiteX27-1501" fmla="*/ 3682052 w 4030235"/>
                <a:gd name="connsiteY27-1502" fmla="*/ 0 h 6173928"/>
                <a:gd name="connsiteX0-1503" fmla="*/ 3743380 w 4091563"/>
                <a:gd name="connsiteY0-1504" fmla="*/ 0 h 6173928"/>
                <a:gd name="connsiteX1-1505" fmla="*/ 3059167 w 4091563"/>
                <a:gd name="connsiteY1-1506" fmla="*/ 400050 h 6173928"/>
                <a:gd name="connsiteX2-1507" fmla="*/ 2859142 w 4091563"/>
                <a:gd name="connsiteY2-1508" fmla="*/ 400050 h 6173928"/>
                <a:gd name="connsiteX3-1509" fmla="*/ 2455917 w 4091563"/>
                <a:gd name="connsiteY3-1510" fmla="*/ 765175 h 6173928"/>
                <a:gd name="connsiteX4-1511" fmla="*/ 2198742 w 4091563"/>
                <a:gd name="connsiteY4-1512" fmla="*/ 869949 h 6173928"/>
                <a:gd name="connsiteX5-1513" fmla="*/ 2195567 w 4091563"/>
                <a:gd name="connsiteY5-1514" fmla="*/ 990600 h 6173928"/>
                <a:gd name="connsiteX6-1515" fmla="*/ 1506592 w 4091563"/>
                <a:gd name="connsiteY6-1516" fmla="*/ 1720849 h 6173928"/>
                <a:gd name="connsiteX7-1517" fmla="*/ 852542 w 4091563"/>
                <a:gd name="connsiteY7-1518" fmla="*/ 2830513 h 6173928"/>
                <a:gd name="connsiteX8-1519" fmla="*/ 789043 w 4091563"/>
                <a:gd name="connsiteY8-1520" fmla="*/ 3162300 h 6173928"/>
                <a:gd name="connsiteX9-1521" fmla="*/ 858892 w 4091563"/>
                <a:gd name="connsiteY9-1522" fmla="*/ 3184525 h 6173928"/>
                <a:gd name="connsiteX10-1523" fmla="*/ 846193 w 4091563"/>
                <a:gd name="connsiteY10-1524" fmla="*/ 3394075 h 6173928"/>
                <a:gd name="connsiteX11-1525" fmla="*/ 709668 w 4091563"/>
                <a:gd name="connsiteY11-1526" fmla="*/ 3419475 h 6173928"/>
                <a:gd name="connsiteX12-1527" fmla="*/ 560443 w 4091563"/>
                <a:gd name="connsiteY12-1528" fmla="*/ 3937000 h 6173928"/>
                <a:gd name="connsiteX13-1529" fmla="*/ 636643 w 4091563"/>
                <a:gd name="connsiteY13-1530" fmla="*/ 4089400 h 6173928"/>
                <a:gd name="connsiteX14-1531" fmla="*/ 63555 w 4091563"/>
                <a:gd name="connsiteY14-1532" fmla="*/ 5843587 h 6173928"/>
                <a:gd name="connsiteX15-1533" fmla="*/ 442968 w 4091563"/>
                <a:gd name="connsiteY15-1534" fmla="*/ 5759450 h 6173928"/>
                <a:gd name="connsiteX16-1535" fmla="*/ 560443 w 4091563"/>
                <a:gd name="connsiteY16-1536" fmla="*/ 5826125 h 6173928"/>
                <a:gd name="connsiteX17-1537" fmla="*/ 719192 w 4091563"/>
                <a:gd name="connsiteY17-1538" fmla="*/ 5734050 h 6173928"/>
                <a:gd name="connsiteX18-1539" fmla="*/ 2024117 w 4091563"/>
                <a:gd name="connsiteY18-1540" fmla="*/ 5938837 h 6173928"/>
                <a:gd name="connsiteX19-1541" fmla="*/ 2019355 w 4091563"/>
                <a:gd name="connsiteY19-1542" fmla="*/ 6115049 h 6173928"/>
                <a:gd name="connsiteX20-1543" fmla="*/ 2252717 w 4091563"/>
                <a:gd name="connsiteY20-1544" fmla="*/ 6138862 h 6173928"/>
                <a:gd name="connsiteX21-1545" fmla="*/ 2667055 w 4091563"/>
                <a:gd name="connsiteY21-1546" fmla="*/ 5767387 h 6173928"/>
                <a:gd name="connsiteX22-1547" fmla="*/ 3986267 w 4091563"/>
                <a:gd name="connsiteY22-1548" fmla="*/ 2319338 h 6173928"/>
                <a:gd name="connsiteX23-1549" fmla="*/ 4014842 w 4091563"/>
                <a:gd name="connsiteY23-1550" fmla="*/ 2286000 h 6173928"/>
                <a:gd name="connsiteX24-1551" fmla="*/ 4038655 w 4091563"/>
                <a:gd name="connsiteY24-1552" fmla="*/ 2252663 h 6173928"/>
                <a:gd name="connsiteX25-1553" fmla="*/ 3652892 w 4091563"/>
                <a:gd name="connsiteY25-1554" fmla="*/ 1776413 h 6173928"/>
                <a:gd name="connsiteX26-1555" fmla="*/ 3665592 w 4091563"/>
                <a:gd name="connsiteY26-1556" fmla="*/ 917575 h 6173928"/>
                <a:gd name="connsiteX27-1557" fmla="*/ 3743380 w 4091563"/>
                <a:gd name="connsiteY27-1558" fmla="*/ 0 h 6173928"/>
                <a:gd name="connsiteX0-1559" fmla="*/ 3692246 w 4040429"/>
                <a:gd name="connsiteY0-1560" fmla="*/ 0 h 6173928"/>
                <a:gd name="connsiteX1-1561" fmla="*/ 3008033 w 4040429"/>
                <a:gd name="connsiteY1-1562" fmla="*/ 400050 h 6173928"/>
                <a:gd name="connsiteX2-1563" fmla="*/ 2808008 w 4040429"/>
                <a:gd name="connsiteY2-1564" fmla="*/ 400050 h 6173928"/>
                <a:gd name="connsiteX3-1565" fmla="*/ 2404783 w 4040429"/>
                <a:gd name="connsiteY3-1566" fmla="*/ 765175 h 6173928"/>
                <a:gd name="connsiteX4-1567" fmla="*/ 2147608 w 4040429"/>
                <a:gd name="connsiteY4-1568" fmla="*/ 869949 h 6173928"/>
                <a:gd name="connsiteX5-1569" fmla="*/ 2144433 w 4040429"/>
                <a:gd name="connsiteY5-1570" fmla="*/ 990600 h 6173928"/>
                <a:gd name="connsiteX6-1571" fmla="*/ 1455458 w 4040429"/>
                <a:gd name="connsiteY6-1572" fmla="*/ 1720849 h 6173928"/>
                <a:gd name="connsiteX7-1573" fmla="*/ 801408 w 4040429"/>
                <a:gd name="connsiteY7-1574" fmla="*/ 2830513 h 6173928"/>
                <a:gd name="connsiteX8-1575" fmla="*/ 737909 w 4040429"/>
                <a:gd name="connsiteY8-1576" fmla="*/ 3162300 h 6173928"/>
                <a:gd name="connsiteX9-1577" fmla="*/ 807758 w 4040429"/>
                <a:gd name="connsiteY9-1578" fmla="*/ 3184525 h 6173928"/>
                <a:gd name="connsiteX10-1579" fmla="*/ 795059 w 4040429"/>
                <a:gd name="connsiteY10-1580" fmla="*/ 3394075 h 6173928"/>
                <a:gd name="connsiteX11-1581" fmla="*/ 658534 w 4040429"/>
                <a:gd name="connsiteY11-1582" fmla="*/ 3419475 h 6173928"/>
                <a:gd name="connsiteX12-1583" fmla="*/ 509309 w 4040429"/>
                <a:gd name="connsiteY12-1584" fmla="*/ 3937000 h 6173928"/>
                <a:gd name="connsiteX13-1585" fmla="*/ 585509 w 4040429"/>
                <a:gd name="connsiteY13-1586" fmla="*/ 4089400 h 6173928"/>
                <a:gd name="connsiteX14-1587" fmla="*/ 12421 w 4040429"/>
                <a:gd name="connsiteY14-1588" fmla="*/ 5843587 h 6173928"/>
                <a:gd name="connsiteX15-1589" fmla="*/ 391834 w 4040429"/>
                <a:gd name="connsiteY15-1590" fmla="*/ 5759450 h 6173928"/>
                <a:gd name="connsiteX16-1591" fmla="*/ 509309 w 4040429"/>
                <a:gd name="connsiteY16-1592" fmla="*/ 5826125 h 6173928"/>
                <a:gd name="connsiteX17-1593" fmla="*/ 668058 w 4040429"/>
                <a:gd name="connsiteY17-1594" fmla="*/ 5734050 h 6173928"/>
                <a:gd name="connsiteX18-1595" fmla="*/ 1972983 w 4040429"/>
                <a:gd name="connsiteY18-1596" fmla="*/ 5938837 h 6173928"/>
                <a:gd name="connsiteX19-1597" fmla="*/ 1968221 w 4040429"/>
                <a:gd name="connsiteY19-1598" fmla="*/ 6115049 h 6173928"/>
                <a:gd name="connsiteX20-1599" fmla="*/ 2201583 w 4040429"/>
                <a:gd name="connsiteY20-1600" fmla="*/ 6138862 h 6173928"/>
                <a:gd name="connsiteX21-1601" fmla="*/ 2615921 w 4040429"/>
                <a:gd name="connsiteY21-1602" fmla="*/ 5767387 h 6173928"/>
                <a:gd name="connsiteX22-1603" fmla="*/ 3935133 w 4040429"/>
                <a:gd name="connsiteY22-1604" fmla="*/ 2319338 h 6173928"/>
                <a:gd name="connsiteX23-1605" fmla="*/ 3963708 w 4040429"/>
                <a:gd name="connsiteY23-1606" fmla="*/ 2286000 h 6173928"/>
                <a:gd name="connsiteX24-1607" fmla="*/ 3987521 w 4040429"/>
                <a:gd name="connsiteY24-1608" fmla="*/ 2252663 h 6173928"/>
                <a:gd name="connsiteX25-1609" fmla="*/ 3601758 w 4040429"/>
                <a:gd name="connsiteY25-1610" fmla="*/ 1776413 h 6173928"/>
                <a:gd name="connsiteX26-1611" fmla="*/ 3614458 w 4040429"/>
                <a:gd name="connsiteY26-1612" fmla="*/ 917575 h 6173928"/>
                <a:gd name="connsiteX27-1613" fmla="*/ 3692246 w 4040429"/>
                <a:gd name="connsiteY27-1614" fmla="*/ 0 h 6173928"/>
                <a:gd name="connsiteX0-1615" fmla="*/ 3709912 w 4058095"/>
                <a:gd name="connsiteY0-1616" fmla="*/ 0 h 6173928"/>
                <a:gd name="connsiteX1-1617" fmla="*/ 3025699 w 4058095"/>
                <a:gd name="connsiteY1-1618" fmla="*/ 400050 h 6173928"/>
                <a:gd name="connsiteX2-1619" fmla="*/ 2825674 w 4058095"/>
                <a:gd name="connsiteY2-1620" fmla="*/ 400050 h 6173928"/>
                <a:gd name="connsiteX3-1621" fmla="*/ 2422449 w 4058095"/>
                <a:gd name="connsiteY3-1622" fmla="*/ 765175 h 6173928"/>
                <a:gd name="connsiteX4-1623" fmla="*/ 2165274 w 4058095"/>
                <a:gd name="connsiteY4-1624" fmla="*/ 869949 h 6173928"/>
                <a:gd name="connsiteX5-1625" fmla="*/ 2162099 w 4058095"/>
                <a:gd name="connsiteY5-1626" fmla="*/ 990600 h 6173928"/>
                <a:gd name="connsiteX6-1627" fmla="*/ 1473124 w 4058095"/>
                <a:gd name="connsiteY6-1628" fmla="*/ 1720849 h 6173928"/>
                <a:gd name="connsiteX7-1629" fmla="*/ 819074 w 4058095"/>
                <a:gd name="connsiteY7-1630" fmla="*/ 2830513 h 6173928"/>
                <a:gd name="connsiteX8-1631" fmla="*/ 755575 w 4058095"/>
                <a:gd name="connsiteY8-1632" fmla="*/ 3162300 h 6173928"/>
                <a:gd name="connsiteX9-1633" fmla="*/ 825424 w 4058095"/>
                <a:gd name="connsiteY9-1634" fmla="*/ 3184525 h 6173928"/>
                <a:gd name="connsiteX10-1635" fmla="*/ 812725 w 4058095"/>
                <a:gd name="connsiteY10-1636" fmla="*/ 3394075 h 6173928"/>
                <a:gd name="connsiteX11-1637" fmla="*/ 676200 w 4058095"/>
                <a:gd name="connsiteY11-1638" fmla="*/ 3419475 h 6173928"/>
                <a:gd name="connsiteX12-1639" fmla="*/ 526975 w 4058095"/>
                <a:gd name="connsiteY12-1640" fmla="*/ 3937000 h 6173928"/>
                <a:gd name="connsiteX13-1641" fmla="*/ 603175 w 4058095"/>
                <a:gd name="connsiteY13-1642" fmla="*/ 4089400 h 6173928"/>
                <a:gd name="connsiteX14-1643" fmla="*/ 88826 w 4058095"/>
                <a:gd name="connsiteY14-1644" fmla="*/ 5327650 h 6173928"/>
                <a:gd name="connsiteX15-1645" fmla="*/ 30087 w 4058095"/>
                <a:gd name="connsiteY15-1646" fmla="*/ 5843587 h 6173928"/>
                <a:gd name="connsiteX16-1647" fmla="*/ 409500 w 4058095"/>
                <a:gd name="connsiteY16-1648" fmla="*/ 5759450 h 6173928"/>
                <a:gd name="connsiteX17-1649" fmla="*/ 526975 w 4058095"/>
                <a:gd name="connsiteY17-1650" fmla="*/ 5826125 h 6173928"/>
                <a:gd name="connsiteX18-1651" fmla="*/ 685724 w 4058095"/>
                <a:gd name="connsiteY18-1652" fmla="*/ 5734050 h 6173928"/>
                <a:gd name="connsiteX19-1653" fmla="*/ 1990649 w 4058095"/>
                <a:gd name="connsiteY19-1654" fmla="*/ 5938837 h 6173928"/>
                <a:gd name="connsiteX20-1655" fmla="*/ 1985887 w 4058095"/>
                <a:gd name="connsiteY20-1656" fmla="*/ 6115049 h 6173928"/>
                <a:gd name="connsiteX21-1657" fmla="*/ 2219249 w 4058095"/>
                <a:gd name="connsiteY21-1658" fmla="*/ 6138862 h 6173928"/>
                <a:gd name="connsiteX22-1659" fmla="*/ 2633587 w 4058095"/>
                <a:gd name="connsiteY22-1660" fmla="*/ 5767387 h 6173928"/>
                <a:gd name="connsiteX23-1661" fmla="*/ 3952799 w 4058095"/>
                <a:gd name="connsiteY23-1662" fmla="*/ 2319338 h 6173928"/>
                <a:gd name="connsiteX24-1663" fmla="*/ 3981374 w 4058095"/>
                <a:gd name="connsiteY24-1664" fmla="*/ 2286000 h 6173928"/>
                <a:gd name="connsiteX25-1665" fmla="*/ 4005187 w 4058095"/>
                <a:gd name="connsiteY25-1666" fmla="*/ 2252663 h 6173928"/>
                <a:gd name="connsiteX26-1667" fmla="*/ 3619424 w 4058095"/>
                <a:gd name="connsiteY26-1668" fmla="*/ 1776413 h 6173928"/>
                <a:gd name="connsiteX27-1669" fmla="*/ 3632124 w 4058095"/>
                <a:gd name="connsiteY27-1670" fmla="*/ 917575 h 6173928"/>
                <a:gd name="connsiteX28" fmla="*/ 3709912 w 4058095"/>
                <a:gd name="connsiteY28" fmla="*/ 0 h 6173928"/>
                <a:gd name="connsiteX0-1671" fmla="*/ 3689230 w 4037413"/>
                <a:gd name="connsiteY0-1672" fmla="*/ 0 h 6173928"/>
                <a:gd name="connsiteX1-1673" fmla="*/ 3005017 w 4037413"/>
                <a:gd name="connsiteY1-1674" fmla="*/ 400050 h 6173928"/>
                <a:gd name="connsiteX2-1675" fmla="*/ 2804992 w 4037413"/>
                <a:gd name="connsiteY2-1676" fmla="*/ 400050 h 6173928"/>
                <a:gd name="connsiteX3-1677" fmla="*/ 2401767 w 4037413"/>
                <a:gd name="connsiteY3-1678" fmla="*/ 765175 h 6173928"/>
                <a:gd name="connsiteX4-1679" fmla="*/ 2144592 w 4037413"/>
                <a:gd name="connsiteY4-1680" fmla="*/ 869949 h 6173928"/>
                <a:gd name="connsiteX5-1681" fmla="*/ 2141417 w 4037413"/>
                <a:gd name="connsiteY5-1682" fmla="*/ 990600 h 6173928"/>
                <a:gd name="connsiteX6-1683" fmla="*/ 1452442 w 4037413"/>
                <a:gd name="connsiteY6-1684" fmla="*/ 1720849 h 6173928"/>
                <a:gd name="connsiteX7-1685" fmla="*/ 798392 w 4037413"/>
                <a:gd name="connsiteY7-1686" fmla="*/ 2830513 h 6173928"/>
                <a:gd name="connsiteX8-1687" fmla="*/ 734893 w 4037413"/>
                <a:gd name="connsiteY8-1688" fmla="*/ 3162300 h 6173928"/>
                <a:gd name="connsiteX9-1689" fmla="*/ 804742 w 4037413"/>
                <a:gd name="connsiteY9-1690" fmla="*/ 3184525 h 6173928"/>
                <a:gd name="connsiteX10-1691" fmla="*/ 792043 w 4037413"/>
                <a:gd name="connsiteY10-1692" fmla="*/ 3394075 h 6173928"/>
                <a:gd name="connsiteX11-1693" fmla="*/ 655518 w 4037413"/>
                <a:gd name="connsiteY11-1694" fmla="*/ 3419475 h 6173928"/>
                <a:gd name="connsiteX12-1695" fmla="*/ 506293 w 4037413"/>
                <a:gd name="connsiteY12-1696" fmla="*/ 3937000 h 6173928"/>
                <a:gd name="connsiteX13-1697" fmla="*/ 582493 w 4037413"/>
                <a:gd name="connsiteY13-1698" fmla="*/ 4089400 h 6173928"/>
                <a:gd name="connsiteX14-1699" fmla="*/ 68144 w 4037413"/>
                <a:gd name="connsiteY14-1700" fmla="*/ 5327650 h 6173928"/>
                <a:gd name="connsiteX15-1701" fmla="*/ 9405 w 4037413"/>
                <a:gd name="connsiteY15-1702" fmla="*/ 5843587 h 6173928"/>
                <a:gd name="connsiteX16-1703" fmla="*/ 388818 w 4037413"/>
                <a:gd name="connsiteY16-1704" fmla="*/ 5759450 h 6173928"/>
                <a:gd name="connsiteX17-1705" fmla="*/ 506293 w 4037413"/>
                <a:gd name="connsiteY17-1706" fmla="*/ 5826125 h 6173928"/>
                <a:gd name="connsiteX18-1707" fmla="*/ 665042 w 4037413"/>
                <a:gd name="connsiteY18-1708" fmla="*/ 5734050 h 6173928"/>
                <a:gd name="connsiteX19-1709" fmla="*/ 1969967 w 4037413"/>
                <a:gd name="connsiteY19-1710" fmla="*/ 5938837 h 6173928"/>
                <a:gd name="connsiteX20-1711" fmla="*/ 1965205 w 4037413"/>
                <a:gd name="connsiteY20-1712" fmla="*/ 6115049 h 6173928"/>
                <a:gd name="connsiteX21-1713" fmla="*/ 2198567 w 4037413"/>
                <a:gd name="connsiteY21-1714" fmla="*/ 6138862 h 6173928"/>
                <a:gd name="connsiteX22-1715" fmla="*/ 2612905 w 4037413"/>
                <a:gd name="connsiteY22-1716" fmla="*/ 5767387 h 6173928"/>
                <a:gd name="connsiteX23-1717" fmla="*/ 3932117 w 4037413"/>
                <a:gd name="connsiteY23-1718" fmla="*/ 2319338 h 6173928"/>
                <a:gd name="connsiteX24-1719" fmla="*/ 3960692 w 4037413"/>
                <a:gd name="connsiteY24-1720" fmla="*/ 2286000 h 6173928"/>
                <a:gd name="connsiteX25-1721" fmla="*/ 3984505 w 4037413"/>
                <a:gd name="connsiteY25-1722" fmla="*/ 2252663 h 6173928"/>
                <a:gd name="connsiteX26-1723" fmla="*/ 3598742 w 4037413"/>
                <a:gd name="connsiteY26-1724" fmla="*/ 1776413 h 6173928"/>
                <a:gd name="connsiteX27-1725" fmla="*/ 3611442 w 4037413"/>
                <a:gd name="connsiteY27-1726" fmla="*/ 917575 h 6173928"/>
                <a:gd name="connsiteX28-1727" fmla="*/ 3689230 w 4037413"/>
                <a:gd name="connsiteY28-1728" fmla="*/ 0 h 6173928"/>
                <a:gd name="connsiteX0-1729" fmla="*/ 3681085 w 4029268"/>
                <a:gd name="connsiteY0-1730" fmla="*/ 0 h 6173928"/>
                <a:gd name="connsiteX1-1731" fmla="*/ 2996872 w 4029268"/>
                <a:gd name="connsiteY1-1732" fmla="*/ 400050 h 6173928"/>
                <a:gd name="connsiteX2-1733" fmla="*/ 2796847 w 4029268"/>
                <a:gd name="connsiteY2-1734" fmla="*/ 400050 h 6173928"/>
                <a:gd name="connsiteX3-1735" fmla="*/ 2393622 w 4029268"/>
                <a:gd name="connsiteY3-1736" fmla="*/ 765175 h 6173928"/>
                <a:gd name="connsiteX4-1737" fmla="*/ 2136447 w 4029268"/>
                <a:gd name="connsiteY4-1738" fmla="*/ 869949 h 6173928"/>
                <a:gd name="connsiteX5-1739" fmla="*/ 2133272 w 4029268"/>
                <a:gd name="connsiteY5-1740" fmla="*/ 990600 h 6173928"/>
                <a:gd name="connsiteX6-1741" fmla="*/ 1444297 w 4029268"/>
                <a:gd name="connsiteY6-1742" fmla="*/ 1720849 h 6173928"/>
                <a:gd name="connsiteX7-1743" fmla="*/ 790247 w 4029268"/>
                <a:gd name="connsiteY7-1744" fmla="*/ 2830513 h 6173928"/>
                <a:gd name="connsiteX8-1745" fmla="*/ 726748 w 4029268"/>
                <a:gd name="connsiteY8-1746" fmla="*/ 3162300 h 6173928"/>
                <a:gd name="connsiteX9-1747" fmla="*/ 796597 w 4029268"/>
                <a:gd name="connsiteY9-1748" fmla="*/ 3184525 h 6173928"/>
                <a:gd name="connsiteX10-1749" fmla="*/ 783898 w 4029268"/>
                <a:gd name="connsiteY10-1750" fmla="*/ 3394075 h 6173928"/>
                <a:gd name="connsiteX11-1751" fmla="*/ 647373 w 4029268"/>
                <a:gd name="connsiteY11-1752" fmla="*/ 3419475 h 6173928"/>
                <a:gd name="connsiteX12-1753" fmla="*/ 498148 w 4029268"/>
                <a:gd name="connsiteY12-1754" fmla="*/ 3937000 h 6173928"/>
                <a:gd name="connsiteX13-1755" fmla="*/ 574348 w 4029268"/>
                <a:gd name="connsiteY13-1756" fmla="*/ 4089400 h 6173928"/>
                <a:gd name="connsiteX14-1757" fmla="*/ 59999 w 4029268"/>
                <a:gd name="connsiteY14-1758" fmla="*/ 5327650 h 6173928"/>
                <a:gd name="connsiteX15-1759" fmla="*/ 1260 w 4029268"/>
                <a:gd name="connsiteY15-1760" fmla="*/ 5843587 h 6173928"/>
                <a:gd name="connsiteX16-1761" fmla="*/ 380673 w 4029268"/>
                <a:gd name="connsiteY16-1762" fmla="*/ 5759450 h 6173928"/>
                <a:gd name="connsiteX17-1763" fmla="*/ 498148 w 4029268"/>
                <a:gd name="connsiteY17-1764" fmla="*/ 5826125 h 6173928"/>
                <a:gd name="connsiteX18-1765" fmla="*/ 656897 w 4029268"/>
                <a:gd name="connsiteY18-1766" fmla="*/ 5734050 h 6173928"/>
                <a:gd name="connsiteX19-1767" fmla="*/ 1961822 w 4029268"/>
                <a:gd name="connsiteY19-1768" fmla="*/ 5938837 h 6173928"/>
                <a:gd name="connsiteX20-1769" fmla="*/ 1957060 w 4029268"/>
                <a:gd name="connsiteY20-1770" fmla="*/ 6115049 h 6173928"/>
                <a:gd name="connsiteX21-1771" fmla="*/ 2190422 w 4029268"/>
                <a:gd name="connsiteY21-1772" fmla="*/ 6138862 h 6173928"/>
                <a:gd name="connsiteX22-1773" fmla="*/ 2604760 w 4029268"/>
                <a:gd name="connsiteY22-1774" fmla="*/ 5767387 h 6173928"/>
                <a:gd name="connsiteX23-1775" fmla="*/ 3923972 w 4029268"/>
                <a:gd name="connsiteY23-1776" fmla="*/ 2319338 h 6173928"/>
                <a:gd name="connsiteX24-1777" fmla="*/ 3952547 w 4029268"/>
                <a:gd name="connsiteY24-1778" fmla="*/ 2286000 h 6173928"/>
                <a:gd name="connsiteX25-1779" fmla="*/ 3976360 w 4029268"/>
                <a:gd name="connsiteY25-1780" fmla="*/ 2252663 h 6173928"/>
                <a:gd name="connsiteX26-1781" fmla="*/ 3590597 w 4029268"/>
                <a:gd name="connsiteY26-1782" fmla="*/ 1776413 h 6173928"/>
                <a:gd name="connsiteX27-1783" fmla="*/ 3603297 w 4029268"/>
                <a:gd name="connsiteY27-1784" fmla="*/ 917575 h 6173928"/>
                <a:gd name="connsiteX28-1785" fmla="*/ 3681085 w 4029268"/>
                <a:gd name="connsiteY28-1786" fmla="*/ 0 h 6173928"/>
                <a:gd name="connsiteX0-1787" fmla="*/ 3681085 w 4029268"/>
                <a:gd name="connsiteY0-1788" fmla="*/ 0 h 6173928"/>
                <a:gd name="connsiteX1-1789" fmla="*/ 2996872 w 4029268"/>
                <a:gd name="connsiteY1-1790" fmla="*/ 400050 h 6173928"/>
                <a:gd name="connsiteX2-1791" fmla="*/ 2796847 w 4029268"/>
                <a:gd name="connsiteY2-1792" fmla="*/ 400050 h 6173928"/>
                <a:gd name="connsiteX3-1793" fmla="*/ 2393622 w 4029268"/>
                <a:gd name="connsiteY3-1794" fmla="*/ 765175 h 6173928"/>
                <a:gd name="connsiteX4-1795" fmla="*/ 2136447 w 4029268"/>
                <a:gd name="connsiteY4-1796" fmla="*/ 869949 h 6173928"/>
                <a:gd name="connsiteX5-1797" fmla="*/ 2133272 w 4029268"/>
                <a:gd name="connsiteY5-1798" fmla="*/ 990600 h 6173928"/>
                <a:gd name="connsiteX6-1799" fmla="*/ 1444297 w 4029268"/>
                <a:gd name="connsiteY6-1800" fmla="*/ 1720849 h 6173928"/>
                <a:gd name="connsiteX7-1801" fmla="*/ 790247 w 4029268"/>
                <a:gd name="connsiteY7-1802" fmla="*/ 2830513 h 6173928"/>
                <a:gd name="connsiteX8-1803" fmla="*/ 726748 w 4029268"/>
                <a:gd name="connsiteY8-1804" fmla="*/ 3162300 h 6173928"/>
                <a:gd name="connsiteX9-1805" fmla="*/ 796597 w 4029268"/>
                <a:gd name="connsiteY9-1806" fmla="*/ 3184525 h 6173928"/>
                <a:gd name="connsiteX10-1807" fmla="*/ 783898 w 4029268"/>
                <a:gd name="connsiteY10-1808" fmla="*/ 3394075 h 6173928"/>
                <a:gd name="connsiteX11-1809" fmla="*/ 647373 w 4029268"/>
                <a:gd name="connsiteY11-1810" fmla="*/ 3419475 h 6173928"/>
                <a:gd name="connsiteX12-1811" fmla="*/ 498148 w 4029268"/>
                <a:gd name="connsiteY12-1812" fmla="*/ 3937000 h 6173928"/>
                <a:gd name="connsiteX13-1813" fmla="*/ 574348 w 4029268"/>
                <a:gd name="connsiteY13-1814" fmla="*/ 4089400 h 6173928"/>
                <a:gd name="connsiteX14-1815" fmla="*/ 485448 w 4029268"/>
                <a:gd name="connsiteY14-1816" fmla="*/ 4905375 h 6173928"/>
                <a:gd name="connsiteX15-1817" fmla="*/ 59999 w 4029268"/>
                <a:gd name="connsiteY15-1818" fmla="*/ 5327650 h 6173928"/>
                <a:gd name="connsiteX16-1819" fmla="*/ 1260 w 4029268"/>
                <a:gd name="connsiteY16-1820" fmla="*/ 5843587 h 6173928"/>
                <a:gd name="connsiteX17-1821" fmla="*/ 380673 w 4029268"/>
                <a:gd name="connsiteY17-1822" fmla="*/ 5759450 h 6173928"/>
                <a:gd name="connsiteX18-1823" fmla="*/ 498148 w 4029268"/>
                <a:gd name="connsiteY18-1824" fmla="*/ 5826125 h 6173928"/>
                <a:gd name="connsiteX19-1825" fmla="*/ 656897 w 4029268"/>
                <a:gd name="connsiteY19-1826" fmla="*/ 5734050 h 6173928"/>
                <a:gd name="connsiteX20-1827" fmla="*/ 1961822 w 4029268"/>
                <a:gd name="connsiteY20-1828" fmla="*/ 5938837 h 6173928"/>
                <a:gd name="connsiteX21-1829" fmla="*/ 1957060 w 4029268"/>
                <a:gd name="connsiteY21-1830" fmla="*/ 6115049 h 6173928"/>
                <a:gd name="connsiteX22-1831" fmla="*/ 2190422 w 4029268"/>
                <a:gd name="connsiteY22-1832" fmla="*/ 6138862 h 6173928"/>
                <a:gd name="connsiteX23-1833" fmla="*/ 2604760 w 4029268"/>
                <a:gd name="connsiteY23-1834" fmla="*/ 5767387 h 6173928"/>
                <a:gd name="connsiteX24-1835" fmla="*/ 3923972 w 4029268"/>
                <a:gd name="connsiteY24-1836" fmla="*/ 2319338 h 6173928"/>
                <a:gd name="connsiteX25-1837" fmla="*/ 3952547 w 4029268"/>
                <a:gd name="connsiteY25-1838" fmla="*/ 2286000 h 6173928"/>
                <a:gd name="connsiteX26-1839" fmla="*/ 3976360 w 4029268"/>
                <a:gd name="connsiteY26-1840" fmla="*/ 2252663 h 6173928"/>
                <a:gd name="connsiteX27-1841" fmla="*/ 3590597 w 4029268"/>
                <a:gd name="connsiteY27-1842" fmla="*/ 1776413 h 6173928"/>
                <a:gd name="connsiteX28-1843" fmla="*/ 3603297 w 4029268"/>
                <a:gd name="connsiteY28-1844" fmla="*/ 917575 h 6173928"/>
                <a:gd name="connsiteX29" fmla="*/ 3681085 w 4029268"/>
                <a:gd name="connsiteY29" fmla="*/ 0 h 6173928"/>
                <a:gd name="connsiteX0-1845" fmla="*/ 3681085 w 4029268"/>
                <a:gd name="connsiteY0-1846" fmla="*/ 0 h 6173928"/>
                <a:gd name="connsiteX1-1847" fmla="*/ 2996872 w 4029268"/>
                <a:gd name="connsiteY1-1848" fmla="*/ 400050 h 6173928"/>
                <a:gd name="connsiteX2-1849" fmla="*/ 2796847 w 4029268"/>
                <a:gd name="connsiteY2-1850" fmla="*/ 400050 h 6173928"/>
                <a:gd name="connsiteX3-1851" fmla="*/ 2393622 w 4029268"/>
                <a:gd name="connsiteY3-1852" fmla="*/ 765175 h 6173928"/>
                <a:gd name="connsiteX4-1853" fmla="*/ 2136447 w 4029268"/>
                <a:gd name="connsiteY4-1854" fmla="*/ 869949 h 6173928"/>
                <a:gd name="connsiteX5-1855" fmla="*/ 2133272 w 4029268"/>
                <a:gd name="connsiteY5-1856" fmla="*/ 990600 h 6173928"/>
                <a:gd name="connsiteX6-1857" fmla="*/ 1444297 w 4029268"/>
                <a:gd name="connsiteY6-1858" fmla="*/ 1720849 h 6173928"/>
                <a:gd name="connsiteX7-1859" fmla="*/ 790247 w 4029268"/>
                <a:gd name="connsiteY7-1860" fmla="*/ 2830513 h 6173928"/>
                <a:gd name="connsiteX8-1861" fmla="*/ 726748 w 4029268"/>
                <a:gd name="connsiteY8-1862" fmla="*/ 3162300 h 6173928"/>
                <a:gd name="connsiteX9-1863" fmla="*/ 796597 w 4029268"/>
                <a:gd name="connsiteY9-1864" fmla="*/ 3184525 h 6173928"/>
                <a:gd name="connsiteX10-1865" fmla="*/ 783898 w 4029268"/>
                <a:gd name="connsiteY10-1866" fmla="*/ 3394075 h 6173928"/>
                <a:gd name="connsiteX11-1867" fmla="*/ 647373 w 4029268"/>
                <a:gd name="connsiteY11-1868" fmla="*/ 3419475 h 6173928"/>
                <a:gd name="connsiteX12-1869" fmla="*/ 498148 w 4029268"/>
                <a:gd name="connsiteY12-1870" fmla="*/ 3937000 h 6173928"/>
                <a:gd name="connsiteX13-1871" fmla="*/ 574348 w 4029268"/>
                <a:gd name="connsiteY13-1872" fmla="*/ 4089400 h 6173928"/>
                <a:gd name="connsiteX14-1873" fmla="*/ 485448 w 4029268"/>
                <a:gd name="connsiteY14-1874" fmla="*/ 4905375 h 6173928"/>
                <a:gd name="connsiteX15-1875" fmla="*/ 288598 w 4029268"/>
                <a:gd name="connsiteY15-1876" fmla="*/ 4991100 h 6173928"/>
                <a:gd name="connsiteX16-1877" fmla="*/ 59999 w 4029268"/>
                <a:gd name="connsiteY16-1878" fmla="*/ 5327650 h 6173928"/>
                <a:gd name="connsiteX17-1879" fmla="*/ 1260 w 4029268"/>
                <a:gd name="connsiteY17-1880" fmla="*/ 5843587 h 6173928"/>
                <a:gd name="connsiteX18-1881" fmla="*/ 380673 w 4029268"/>
                <a:gd name="connsiteY18-1882" fmla="*/ 5759450 h 6173928"/>
                <a:gd name="connsiteX19-1883" fmla="*/ 498148 w 4029268"/>
                <a:gd name="connsiteY19-1884" fmla="*/ 5826125 h 6173928"/>
                <a:gd name="connsiteX20-1885" fmla="*/ 656897 w 4029268"/>
                <a:gd name="connsiteY20-1886" fmla="*/ 5734050 h 6173928"/>
                <a:gd name="connsiteX21-1887" fmla="*/ 1961822 w 4029268"/>
                <a:gd name="connsiteY21-1888" fmla="*/ 5938837 h 6173928"/>
                <a:gd name="connsiteX22-1889" fmla="*/ 1957060 w 4029268"/>
                <a:gd name="connsiteY22-1890" fmla="*/ 6115049 h 6173928"/>
                <a:gd name="connsiteX23-1891" fmla="*/ 2190422 w 4029268"/>
                <a:gd name="connsiteY23-1892" fmla="*/ 6138862 h 6173928"/>
                <a:gd name="connsiteX24-1893" fmla="*/ 2604760 w 4029268"/>
                <a:gd name="connsiteY24-1894" fmla="*/ 5767387 h 6173928"/>
                <a:gd name="connsiteX25-1895" fmla="*/ 3923972 w 4029268"/>
                <a:gd name="connsiteY25-1896" fmla="*/ 2319338 h 6173928"/>
                <a:gd name="connsiteX26-1897" fmla="*/ 3952547 w 4029268"/>
                <a:gd name="connsiteY26-1898" fmla="*/ 2286000 h 6173928"/>
                <a:gd name="connsiteX27-1899" fmla="*/ 3976360 w 4029268"/>
                <a:gd name="connsiteY27-1900" fmla="*/ 2252663 h 6173928"/>
                <a:gd name="connsiteX28-1901" fmla="*/ 3590597 w 4029268"/>
                <a:gd name="connsiteY28-1902" fmla="*/ 1776413 h 6173928"/>
                <a:gd name="connsiteX29-1903" fmla="*/ 3603297 w 4029268"/>
                <a:gd name="connsiteY29-1904" fmla="*/ 917575 h 6173928"/>
                <a:gd name="connsiteX30" fmla="*/ 3681085 w 4029268"/>
                <a:gd name="connsiteY30" fmla="*/ 0 h 6173928"/>
                <a:gd name="connsiteX0-1905" fmla="*/ 3681085 w 4029268"/>
                <a:gd name="connsiteY0-1906" fmla="*/ 0 h 6173928"/>
                <a:gd name="connsiteX1-1907" fmla="*/ 2996872 w 4029268"/>
                <a:gd name="connsiteY1-1908" fmla="*/ 400050 h 6173928"/>
                <a:gd name="connsiteX2-1909" fmla="*/ 2796847 w 4029268"/>
                <a:gd name="connsiteY2-1910" fmla="*/ 400050 h 6173928"/>
                <a:gd name="connsiteX3-1911" fmla="*/ 2393622 w 4029268"/>
                <a:gd name="connsiteY3-1912" fmla="*/ 765175 h 6173928"/>
                <a:gd name="connsiteX4-1913" fmla="*/ 2136447 w 4029268"/>
                <a:gd name="connsiteY4-1914" fmla="*/ 869949 h 6173928"/>
                <a:gd name="connsiteX5-1915" fmla="*/ 2133272 w 4029268"/>
                <a:gd name="connsiteY5-1916" fmla="*/ 990600 h 6173928"/>
                <a:gd name="connsiteX6-1917" fmla="*/ 1444297 w 4029268"/>
                <a:gd name="connsiteY6-1918" fmla="*/ 1720849 h 6173928"/>
                <a:gd name="connsiteX7-1919" fmla="*/ 790247 w 4029268"/>
                <a:gd name="connsiteY7-1920" fmla="*/ 2830513 h 6173928"/>
                <a:gd name="connsiteX8-1921" fmla="*/ 726748 w 4029268"/>
                <a:gd name="connsiteY8-1922" fmla="*/ 3162300 h 6173928"/>
                <a:gd name="connsiteX9-1923" fmla="*/ 796597 w 4029268"/>
                <a:gd name="connsiteY9-1924" fmla="*/ 3184525 h 6173928"/>
                <a:gd name="connsiteX10-1925" fmla="*/ 783898 w 4029268"/>
                <a:gd name="connsiteY10-1926" fmla="*/ 3394075 h 6173928"/>
                <a:gd name="connsiteX11-1927" fmla="*/ 647373 w 4029268"/>
                <a:gd name="connsiteY11-1928" fmla="*/ 3419475 h 6173928"/>
                <a:gd name="connsiteX12-1929" fmla="*/ 498148 w 4029268"/>
                <a:gd name="connsiteY12-1930" fmla="*/ 3937000 h 6173928"/>
                <a:gd name="connsiteX13-1931" fmla="*/ 574348 w 4029268"/>
                <a:gd name="connsiteY13-1932" fmla="*/ 4089400 h 6173928"/>
                <a:gd name="connsiteX14-1933" fmla="*/ 485448 w 4029268"/>
                <a:gd name="connsiteY14-1934" fmla="*/ 4905375 h 6173928"/>
                <a:gd name="connsiteX15-1935" fmla="*/ 288598 w 4029268"/>
                <a:gd name="connsiteY15-1936" fmla="*/ 4991100 h 6173928"/>
                <a:gd name="connsiteX16-1937" fmla="*/ 206048 w 4029268"/>
                <a:gd name="connsiteY16-1938" fmla="*/ 5238750 h 6173928"/>
                <a:gd name="connsiteX17-1939" fmla="*/ 59999 w 4029268"/>
                <a:gd name="connsiteY17-1940" fmla="*/ 5327650 h 6173928"/>
                <a:gd name="connsiteX18-1941" fmla="*/ 1260 w 4029268"/>
                <a:gd name="connsiteY18-1942" fmla="*/ 5843587 h 6173928"/>
                <a:gd name="connsiteX19-1943" fmla="*/ 380673 w 4029268"/>
                <a:gd name="connsiteY19-1944" fmla="*/ 5759450 h 6173928"/>
                <a:gd name="connsiteX20-1945" fmla="*/ 498148 w 4029268"/>
                <a:gd name="connsiteY20-1946" fmla="*/ 5826125 h 6173928"/>
                <a:gd name="connsiteX21-1947" fmla="*/ 656897 w 4029268"/>
                <a:gd name="connsiteY21-1948" fmla="*/ 5734050 h 6173928"/>
                <a:gd name="connsiteX22-1949" fmla="*/ 1961822 w 4029268"/>
                <a:gd name="connsiteY22-1950" fmla="*/ 5938837 h 6173928"/>
                <a:gd name="connsiteX23-1951" fmla="*/ 1957060 w 4029268"/>
                <a:gd name="connsiteY23-1952" fmla="*/ 6115049 h 6173928"/>
                <a:gd name="connsiteX24-1953" fmla="*/ 2190422 w 4029268"/>
                <a:gd name="connsiteY24-1954" fmla="*/ 6138862 h 6173928"/>
                <a:gd name="connsiteX25-1955" fmla="*/ 2604760 w 4029268"/>
                <a:gd name="connsiteY25-1956" fmla="*/ 5767387 h 6173928"/>
                <a:gd name="connsiteX26-1957" fmla="*/ 3923972 w 4029268"/>
                <a:gd name="connsiteY26-1958" fmla="*/ 2319338 h 6173928"/>
                <a:gd name="connsiteX27-1959" fmla="*/ 3952547 w 4029268"/>
                <a:gd name="connsiteY27-1960" fmla="*/ 2286000 h 6173928"/>
                <a:gd name="connsiteX28-1961" fmla="*/ 3976360 w 4029268"/>
                <a:gd name="connsiteY28-1962" fmla="*/ 2252663 h 6173928"/>
                <a:gd name="connsiteX29-1963" fmla="*/ 3590597 w 4029268"/>
                <a:gd name="connsiteY29-1964" fmla="*/ 1776413 h 6173928"/>
                <a:gd name="connsiteX30-1965" fmla="*/ 3603297 w 4029268"/>
                <a:gd name="connsiteY30-1966" fmla="*/ 917575 h 6173928"/>
                <a:gd name="connsiteX31" fmla="*/ 3681085 w 4029268"/>
                <a:gd name="connsiteY31" fmla="*/ 0 h 6173928"/>
                <a:gd name="connsiteX0-1967" fmla="*/ 3681085 w 4029268"/>
                <a:gd name="connsiteY0-1968" fmla="*/ 0 h 6173928"/>
                <a:gd name="connsiteX1-1969" fmla="*/ 2996872 w 4029268"/>
                <a:gd name="connsiteY1-1970" fmla="*/ 400050 h 6173928"/>
                <a:gd name="connsiteX2-1971" fmla="*/ 2796847 w 4029268"/>
                <a:gd name="connsiteY2-1972" fmla="*/ 400050 h 6173928"/>
                <a:gd name="connsiteX3-1973" fmla="*/ 2393622 w 4029268"/>
                <a:gd name="connsiteY3-1974" fmla="*/ 765175 h 6173928"/>
                <a:gd name="connsiteX4-1975" fmla="*/ 2136447 w 4029268"/>
                <a:gd name="connsiteY4-1976" fmla="*/ 869949 h 6173928"/>
                <a:gd name="connsiteX5-1977" fmla="*/ 2133272 w 4029268"/>
                <a:gd name="connsiteY5-1978" fmla="*/ 990600 h 6173928"/>
                <a:gd name="connsiteX6-1979" fmla="*/ 1444297 w 4029268"/>
                <a:gd name="connsiteY6-1980" fmla="*/ 1720849 h 6173928"/>
                <a:gd name="connsiteX7-1981" fmla="*/ 790247 w 4029268"/>
                <a:gd name="connsiteY7-1982" fmla="*/ 2830513 h 6173928"/>
                <a:gd name="connsiteX8-1983" fmla="*/ 726748 w 4029268"/>
                <a:gd name="connsiteY8-1984" fmla="*/ 3162300 h 6173928"/>
                <a:gd name="connsiteX9-1985" fmla="*/ 796597 w 4029268"/>
                <a:gd name="connsiteY9-1986" fmla="*/ 3184525 h 6173928"/>
                <a:gd name="connsiteX10-1987" fmla="*/ 783898 w 4029268"/>
                <a:gd name="connsiteY10-1988" fmla="*/ 3394075 h 6173928"/>
                <a:gd name="connsiteX11-1989" fmla="*/ 647373 w 4029268"/>
                <a:gd name="connsiteY11-1990" fmla="*/ 3419475 h 6173928"/>
                <a:gd name="connsiteX12-1991" fmla="*/ 498148 w 4029268"/>
                <a:gd name="connsiteY12-1992" fmla="*/ 3937000 h 6173928"/>
                <a:gd name="connsiteX13-1993" fmla="*/ 574348 w 4029268"/>
                <a:gd name="connsiteY13-1994" fmla="*/ 4089400 h 6173928"/>
                <a:gd name="connsiteX14-1995" fmla="*/ 485448 w 4029268"/>
                <a:gd name="connsiteY14-1996" fmla="*/ 4905375 h 6173928"/>
                <a:gd name="connsiteX15-1997" fmla="*/ 288598 w 4029268"/>
                <a:gd name="connsiteY15-1998" fmla="*/ 4991100 h 6173928"/>
                <a:gd name="connsiteX16-1999" fmla="*/ 206048 w 4029268"/>
                <a:gd name="connsiteY16-2000" fmla="*/ 5238750 h 6173928"/>
                <a:gd name="connsiteX17-2001" fmla="*/ 59999 w 4029268"/>
                <a:gd name="connsiteY17-2002" fmla="*/ 5327650 h 6173928"/>
                <a:gd name="connsiteX18-2003" fmla="*/ 1260 w 4029268"/>
                <a:gd name="connsiteY18-2004" fmla="*/ 5843587 h 6173928"/>
                <a:gd name="connsiteX19-2005" fmla="*/ 380673 w 4029268"/>
                <a:gd name="connsiteY19-2006" fmla="*/ 5759450 h 6173928"/>
                <a:gd name="connsiteX20-2007" fmla="*/ 498148 w 4029268"/>
                <a:gd name="connsiteY20-2008" fmla="*/ 5826125 h 6173928"/>
                <a:gd name="connsiteX21-2009" fmla="*/ 656897 w 4029268"/>
                <a:gd name="connsiteY21-2010" fmla="*/ 5734050 h 6173928"/>
                <a:gd name="connsiteX22-2011" fmla="*/ 1961822 w 4029268"/>
                <a:gd name="connsiteY22-2012" fmla="*/ 5938837 h 6173928"/>
                <a:gd name="connsiteX23-2013" fmla="*/ 1957060 w 4029268"/>
                <a:gd name="connsiteY23-2014" fmla="*/ 6115049 h 6173928"/>
                <a:gd name="connsiteX24-2015" fmla="*/ 2190422 w 4029268"/>
                <a:gd name="connsiteY24-2016" fmla="*/ 6138862 h 6173928"/>
                <a:gd name="connsiteX25-2017" fmla="*/ 2604760 w 4029268"/>
                <a:gd name="connsiteY25-2018" fmla="*/ 5767387 h 6173928"/>
                <a:gd name="connsiteX26-2019" fmla="*/ 3923972 w 4029268"/>
                <a:gd name="connsiteY26-2020" fmla="*/ 2319338 h 6173928"/>
                <a:gd name="connsiteX27-2021" fmla="*/ 3952547 w 4029268"/>
                <a:gd name="connsiteY27-2022" fmla="*/ 2286000 h 6173928"/>
                <a:gd name="connsiteX28-2023" fmla="*/ 3976360 w 4029268"/>
                <a:gd name="connsiteY28-2024" fmla="*/ 2252663 h 6173928"/>
                <a:gd name="connsiteX29-2025" fmla="*/ 3590597 w 4029268"/>
                <a:gd name="connsiteY29-2026" fmla="*/ 1776413 h 6173928"/>
                <a:gd name="connsiteX30-2027" fmla="*/ 3603297 w 4029268"/>
                <a:gd name="connsiteY30-2028" fmla="*/ 917575 h 6173928"/>
                <a:gd name="connsiteX31-2029" fmla="*/ 3681085 w 4029268"/>
                <a:gd name="connsiteY31-2030" fmla="*/ 0 h 6173928"/>
                <a:gd name="connsiteX0-2031" fmla="*/ 3681085 w 4029268"/>
                <a:gd name="connsiteY0-2032" fmla="*/ 0 h 6449262"/>
                <a:gd name="connsiteX1-2033" fmla="*/ 2996872 w 4029268"/>
                <a:gd name="connsiteY1-2034" fmla="*/ 400050 h 6449262"/>
                <a:gd name="connsiteX2-2035" fmla="*/ 2796847 w 4029268"/>
                <a:gd name="connsiteY2-2036" fmla="*/ 400050 h 6449262"/>
                <a:gd name="connsiteX3-2037" fmla="*/ 2393622 w 4029268"/>
                <a:gd name="connsiteY3-2038" fmla="*/ 765175 h 6449262"/>
                <a:gd name="connsiteX4-2039" fmla="*/ 2136447 w 4029268"/>
                <a:gd name="connsiteY4-2040" fmla="*/ 869949 h 6449262"/>
                <a:gd name="connsiteX5-2041" fmla="*/ 2133272 w 4029268"/>
                <a:gd name="connsiteY5-2042" fmla="*/ 990600 h 6449262"/>
                <a:gd name="connsiteX6-2043" fmla="*/ 1444297 w 4029268"/>
                <a:gd name="connsiteY6-2044" fmla="*/ 1720849 h 6449262"/>
                <a:gd name="connsiteX7-2045" fmla="*/ 790247 w 4029268"/>
                <a:gd name="connsiteY7-2046" fmla="*/ 2830513 h 6449262"/>
                <a:gd name="connsiteX8-2047" fmla="*/ 726748 w 4029268"/>
                <a:gd name="connsiteY8-2048" fmla="*/ 3162300 h 6449262"/>
                <a:gd name="connsiteX9-2049" fmla="*/ 796597 w 4029268"/>
                <a:gd name="connsiteY9-2050" fmla="*/ 3184525 h 6449262"/>
                <a:gd name="connsiteX10-2051" fmla="*/ 783898 w 4029268"/>
                <a:gd name="connsiteY10-2052" fmla="*/ 3394075 h 6449262"/>
                <a:gd name="connsiteX11-2053" fmla="*/ 647373 w 4029268"/>
                <a:gd name="connsiteY11-2054" fmla="*/ 3419475 h 6449262"/>
                <a:gd name="connsiteX12-2055" fmla="*/ 498148 w 4029268"/>
                <a:gd name="connsiteY12-2056" fmla="*/ 3937000 h 6449262"/>
                <a:gd name="connsiteX13-2057" fmla="*/ 574348 w 4029268"/>
                <a:gd name="connsiteY13-2058" fmla="*/ 4089400 h 6449262"/>
                <a:gd name="connsiteX14-2059" fmla="*/ 485448 w 4029268"/>
                <a:gd name="connsiteY14-2060" fmla="*/ 4905375 h 6449262"/>
                <a:gd name="connsiteX15-2061" fmla="*/ 288598 w 4029268"/>
                <a:gd name="connsiteY15-2062" fmla="*/ 4991100 h 6449262"/>
                <a:gd name="connsiteX16-2063" fmla="*/ 206048 w 4029268"/>
                <a:gd name="connsiteY16-2064" fmla="*/ 5238750 h 6449262"/>
                <a:gd name="connsiteX17-2065" fmla="*/ 59999 w 4029268"/>
                <a:gd name="connsiteY17-2066" fmla="*/ 5327650 h 6449262"/>
                <a:gd name="connsiteX18-2067" fmla="*/ 1260 w 4029268"/>
                <a:gd name="connsiteY18-2068" fmla="*/ 5843587 h 6449262"/>
                <a:gd name="connsiteX19-2069" fmla="*/ 380673 w 4029268"/>
                <a:gd name="connsiteY19-2070" fmla="*/ 5759450 h 6449262"/>
                <a:gd name="connsiteX20-2071" fmla="*/ 498148 w 4029268"/>
                <a:gd name="connsiteY20-2072" fmla="*/ 5826125 h 6449262"/>
                <a:gd name="connsiteX21-2073" fmla="*/ 656897 w 4029268"/>
                <a:gd name="connsiteY21-2074" fmla="*/ 5734050 h 6449262"/>
                <a:gd name="connsiteX22-2075" fmla="*/ 1961822 w 4029268"/>
                <a:gd name="connsiteY22-2076" fmla="*/ 5938837 h 6449262"/>
                <a:gd name="connsiteX23-2077" fmla="*/ 1957060 w 4029268"/>
                <a:gd name="connsiteY23-2078" fmla="*/ 6115049 h 6449262"/>
                <a:gd name="connsiteX24-2079" fmla="*/ 2190422 w 4029268"/>
                <a:gd name="connsiteY24-2080" fmla="*/ 6138862 h 6449262"/>
                <a:gd name="connsiteX25-2081" fmla="*/ 2422198 w 4029268"/>
                <a:gd name="connsiteY25-2082" fmla="*/ 6442075 h 6449262"/>
                <a:gd name="connsiteX26-2083" fmla="*/ 2604760 w 4029268"/>
                <a:gd name="connsiteY26-2084" fmla="*/ 5767387 h 6449262"/>
                <a:gd name="connsiteX27-2085" fmla="*/ 3923972 w 4029268"/>
                <a:gd name="connsiteY27-2086" fmla="*/ 2319338 h 6449262"/>
                <a:gd name="connsiteX28-2087" fmla="*/ 3952547 w 4029268"/>
                <a:gd name="connsiteY28-2088" fmla="*/ 2286000 h 6449262"/>
                <a:gd name="connsiteX29-2089" fmla="*/ 3976360 w 4029268"/>
                <a:gd name="connsiteY29-2090" fmla="*/ 2252663 h 6449262"/>
                <a:gd name="connsiteX30-2091" fmla="*/ 3590597 w 4029268"/>
                <a:gd name="connsiteY30-2092" fmla="*/ 1776413 h 6449262"/>
                <a:gd name="connsiteX31-2093" fmla="*/ 3603297 w 4029268"/>
                <a:gd name="connsiteY31-2094" fmla="*/ 917575 h 6449262"/>
                <a:gd name="connsiteX32" fmla="*/ 3681085 w 4029268"/>
                <a:gd name="connsiteY32" fmla="*/ 0 h 6449262"/>
                <a:gd name="connsiteX0-2095" fmla="*/ 3681085 w 4029268"/>
                <a:gd name="connsiteY0-2096" fmla="*/ 0 h 6636534"/>
                <a:gd name="connsiteX1-2097" fmla="*/ 2996872 w 4029268"/>
                <a:gd name="connsiteY1-2098" fmla="*/ 400050 h 6636534"/>
                <a:gd name="connsiteX2-2099" fmla="*/ 2796847 w 4029268"/>
                <a:gd name="connsiteY2-2100" fmla="*/ 400050 h 6636534"/>
                <a:gd name="connsiteX3-2101" fmla="*/ 2393622 w 4029268"/>
                <a:gd name="connsiteY3-2102" fmla="*/ 765175 h 6636534"/>
                <a:gd name="connsiteX4-2103" fmla="*/ 2136447 w 4029268"/>
                <a:gd name="connsiteY4-2104" fmla="*/ 869949 h 6636534"/>
                <a:gd name="connsiteX5-2105" fmla="*/ 2133272 w 4029268"/>
                <a:gd name="connsiteY5-2106" fmla="*/ 990600 h 6636534"/>
                <a:gd name="connsiteX6-2107" fmla="*/ 1444297 w 4029268"/>
                <a:gd name="connsiteY6-2108" fmla="*/ 1720849 h 6636534"/>
                <a:gd name="connsiteX7-2109" fmla="*/ 790247 w 4029268"/>
                <a:gd name="connsiteY7-2110" fmla="*/ 2830513 h 6636534"/>
                <a:gd name="connsiteX8-2111" fmla="*/ 726748 w 4029268"/>
                <a:gd name="connsiteY8-2112" fmla="*/ 3162300 h 6636534"/>
                <a:gd name="connsiteX9-2113" fmla="*/ 796597 w 4029268"/>
                <a:gd name="connsiteY9-2114" fmla="*/ 3184525 h 6636534"/>
                <a:gd name="connsiteX10-2115" fmla="*/ 783898 w 4029268"/>
                <a:gd name="connsiteY10-2116" fmla="*/ 3394075 h 6636534"/>
                <a:gd name="connsiteX11-2117" fmla="*/ 647373 w 4029268"/>
                <a:gd name="connsiteY11-2118" fmla="*/ 3419475 h 6636534"/>
                <a:gd name="connsiteX12-2119" fmla="*/ 498148 w 4029268"/>
                <a:gd name="connsiteY12-2120" fmla="*/ 3937000 h 6636534"/>
                <a:gd name="connsiteX13-2121" fmla="*/ 574348 w 4029268"/>
                <a:gd name="connsiteY13-2122" fmla="*/ 4089400 h 6636534"/>
                <a:gd name="connsiteX14-2123" fmla="*/ 485448 w 4029268"/>
                <a:gd name="connsiteY14-2124" fmla="*/ 4905375 h 6636534"/>
                <a:gd name="connsiteX15-2125" fmla="*/ 288598 w 4029268"/>
                <a:gd name="connsiteY15-2126" fmla="*/ 4991100 h 6636534"/>
                <a:gd name="connsiteX16-2127" fmla="*/ 206048 w 4029268"/>
                <a:gd name="connsiteY16-2128" fmla="*/ 5238750 h 6636534"/>
                <a:gd name="connsiteX17-2129" fmla="*/ 59999 w 4029268"/>
                <a:gd name="connsiteY17-2130" fmla="*/ 5327650 h 6636534"/>
                <a:gd name="connsiteX18-2131" fmla="*/ 1260 w 4029268"/>
                <a:gd name="connsiteY18-2132" fmla="*/ 5843587 h 6636534"/>
                <a:gd name="connsiteX19-2133" fmla="*/ 380673 w 4029268"/>
                <a:gd name="connsiteY19-2134" fmla="*/ 5759450 h 6636534"/>
                <a:gd name="connsiteX20-2135" fmla="*/ 498148 w 4029268"/>
                <a:gd name="connsiteY20-2136" fmla="*/ 5826125 h 6636534"/>
                <a:gd name="connsiteX21-2137" fmla="*/ 656897 w 4029268"/>
                <a:gd name="connsiteY21-2138" fmla="*/ 5734050 h 6636534"/>
                <a:gd name="connsiteX22-2139" fmla="*/ 1961822 w 4029268"/>
                <a:gd name="connsiteY22-2140" fmla="*/ 5938837 h 6636534"/>
                <a:gd name="connsiteX23-2141" fmla="*/ 1957060 w 4029268"/>
                <a:gd name="connsiteY23-2142" fmla="*/ 6115049 h 6636534"/>
                <a:gd name="connsiteX24-2143" fmla="*/ 2190422 w 4029268"/>
                <a:gd name="connsiteY24-2144" fmla="*/ 6138862 h 6636534"/>
                <a:gd name="connsiteX25-2145" fmla="*/ 2206298 w 4029268"/>
                <a:gd name="connsiteY25-2146" fmla="*/ 6626225 h 6636534"/>
                <a:gd name="connsiteX26-2147" fmla="*/ 2422198 w 4029268"/>
                <a:gd name="connsiteY26-2148" fmla="*/ 6442075 h 6636534"/>
                <a:gd name="connsiteX27-2149" fmla="*/ 2604760 w 4029268"/>
                <a:gd name="connsiteY27-2150" fmla="*/ 5767387 h 6636534"/>
                <a:gd name="connsiteX28-2151" fmla="*/ 3923972 w 4029268"/>
                <a:gd name="connsiteY28-2152" fmla="*/ 2319338 h 6636534"/>
                <a:gd name="connsiteX29-2153" fmla="*/ 3952547 w 4029268"/>
                <a:gd name="connsiteY29-2154" fmla="*/ 2286000 h 6636534"/>
                <a:gd name="connsiteX30-2155" fmla="*/ 3976360 w 4029268"/>
                <a:gd name="connsiteY30-2156" fmla="*/ 2252663 h 6636534"/>
                <a:gd name="connsiteX31-2157" fmla="*/ 3590597 w 4029268"/>
                <a:gd name="connsiteY31-2158" fmla="*/ 1776413 h 6636534"/>
                <a:gd name="connsiteX32-2159" fmla="*/ 3603297 w 4029268"/>
                <a:gd name="connsiteY32-2160" fmla="*/ 917575 h 6636534"/>
                <a:gd name="connsiteX33" fmla="*/ 3681085 w 4029268"/>
                <a:gd name="connsiteY33" fmla="*/ 0 h 6636534"/>
                <a:gd name="connsiteX0-2161" fmla="*/ 3681085 w 4029268"/>
                <a:gd name="connsiteY0-2162" fmla="*/ 0 h 6626599"/>
                <a:gd name="connsiteX1-2163" fmla="*/ 2996872 w 4029268"/>
                <a:gd name="connsiteY1-2164" fmla="*/ 400050 h 6626599"/>
                <a:gd name="connsiteX2-2165" fmla="*/ 2796847 w 4029268"/>
                <a:gd name="connsiteY2-2166" fmla="*/ 400050 h 6626599"/>
                <a:gd name="connsiteX3-2167" fmla="*/ 2393622 w 4029268"/>
                <a:gd name="connsiteY3-2168" fmla="*/ 765175 h 6626599"/>
                <a:gd name="connsiteX4-2169" fmla="*/ 2136447 w 4029268"/>
                <a:gd name="connsiteY4-2170" fmla="*/ 869949 h 6626599"/>
                <a:gd name="connsiteX5-2171" fmla="*/ 2133272 w 4029268"/>
                <a:gd name="connsiteY5-2172" fmla="*/ 990600 h 6626599"/>
                <a:gd name="connsiteX6-2173" fmla="*/ 1444297 w 4029268"/>
                <a:gd name="connsiteY6-2174" fmla="*/ 1720849 h 6626599"/>
                <a:gd name="connsiteX7-2175" fmla="*/ 790247 w 4029268"/>
                <a:gd name="connsiteY7-2176" fmla="*/ 2830513 h 6626599"/>
                <a:gd name="connsiteX8-2177" fmla="*/ 726748 w 4029268"/>
                <a:gd name="connsiteY8-2178" fmla="*/ 3162300 h 6626599"/>
                <a:gd name="connsiteX9-2179" fmla="*/ 796597 w 4029268"/>
                <a:gd name="connsiteY9-2180" fmla="*/ 3184525 h 6626599"/>
                <a:gd name="connsiteX10-2181" fmla="*/ 783898 w 4029268"/>
                <a:gd name="connsiteY10-2182" fmla="*/ 3394075 h 6626599"/>
                <a:gd name="connsiteX11-2183" fmla="*/ 647373 w 4029268"/>
                <a:gd name="connsiteY11-2184" fmla="*/ 3419475 h 6626599"/>
                <a:gd name="connsiteX12-2185" fmla="*/ 498148 w 4029268"/>
                <a:gd name="connsiteY12-2186" fmla="*/ 3937000 h 6626599"/>
                <a:gd name="connsiteX13-2187" fmla="*/ 574348 w 4029268"/>
                <a:gd name="connsiteY13-2188" fmla="*/ 4089400 h 6626599"/>
                <a:gd name="connsiteX14-2189" fmla="*/ 485448 w 4029268"/>
                <a:gd name="connsiteY14-2190" fmla="*/ 4905375 h 6626599"/>
                <a:gd name="connsiteX15-2191" fmla="*/ 288598 w 4029268"/>
                <a:gd name="connsiteY15-2192" fmla="*/ 4991100 h 6626599"/>
                <a:gd name="connsiteX16-2193" fmla="*/ 206048 w 4029268"/>
                <a:gd name="connsiteY16-2194" fmla="*/ 5238750 h 6626599"/>
                <a:gd name="connsiteX17-2195" fmla="*/ 59999 w 4029268"/>
                <a:gd name="connsiteY17-2196" fmla="*/ 5327650 h 6626599"/>
                <a:gd name="connsiteX18-2197" fmla="*/ 1260 w 4029268"/>
                <a:gd name="connsiteY18-2198" fmla="*/ 5843587 h 6626599"/>
                <a:gd name="connsiteX19-2199" fmla="*/ 380673 w 4029268"/>
                <a:gd name="connsiteY19-2200" fmla="*/ 5759450 h 6626599"/>
                <a:gd name="connsiteX20-2201" fmla="*/ 498148 w 4029268"/>
                <a:gd name="connsiteY20-2202" fmla="*/ 5826125 h 6626599"/>
                <a:gd name="connsiteX21-2203" fmla="*/ 656897 w 4029268"/>
                <a:gd name="connsiteY21-2204" fmla="*/ 5734050 h 6626599"/>
                <a:gd name="connsiteX22-2205" fmla="*/ 1961822 w 4029268"/>
                <a:gd name="connsiteY22-2206" fmla="*/ 5938837 h 6626599"/>
                <a:gd name="connsiteX23-2207" fmla="*/ 1957060 w 4029268"/>
                <a:gd name="connsiteY23-2208" fmla="*/ 6115049 h 6626599"/>
                <a:gd name="connsiteX24-2209" fmla="*/ 2190422 w 4029268"/>
                <a:gd name="connsiteY24-2210" fmla="*/ 6138862 h 6626599"/>
                <a:gd name="connsiteX25-2211" fmla="*/ 2161848 w 4029268"/>
                <a:gd name="connsiteY25-2212" fmla="*/ 6413500 h 6626599"/>
                <a:gd name="connsiteX26-2213" fmla="*/ 2206298 w 4029268"/>
                <a:gd name="connsiteY26-2214" fmla="*/ 6626225 h 6626599"/>
                <a:gd name="connsiteX27-2215" fmla="*/ 2422198 w 4029268"/>
                <a:gd name="connsiteY27-2216" fmla="*/ 6442075 h 6626599"/>
                <a:gd name="connsiteX28-2217" fmla="*/ 2604760 w 4029268"/>
                <a:gd name="connsiteY28-2218" fmla="*/ 5767387 h 6626599"/>
                <a:gd name="connsiteX29-2219" fmla="*/ 3923972 w 4029268"/>
                <a:gd name="connsiteY29-2220" fmla="*/ 2319338 h 6626599"/>
                <a:gd name="connsiteX30-2221" fmla="*/ 3952547 w 4029268"/>
                <a:gd name="connsiteY30-2222" fmla="*/ 2286000 h 6626599"/>
                <a:gd name="connsiteX31-2223" fmla="*/ 3976360 w 4029268"/>
                <a:gd name="connsiteY31-2224" fmla="*/ 2252663 h 6626599"/>
                <a:gd name="connsiteX32-2225" fmla="*/ 3590597 w 4029268"/>
                <a:gd name="connsiteY32-2226" fmla="*/ 1776413 h 6626599"/>
                <a:gd name="connsiteX33-2227" fmla="*/ 3603297 w 4029268"/>
                <a:gd name="connsiteY33-2228" fmla="*/ 917575 h 6626599"/>
                <a:gd name="connsiteX34" fmla="*/ 3681085 w 4029268"/>
                <a:gd name="connsiteY34" fmla="*/ 0 h 6626599"/>
                <a:gd name="connsiteX0-2229" fmla="*/ 3681085 w 4029268"/>
                <a:gd name="connsiteY0-2230" fmla="*/ 0 h 6626599"/>
                <a:gd name="connsiteX1-2231" fmla="*/ 2996872 w 4029268"/>
                <a:gd name="connsiteY1-2232" fmla="*/ 400050 h 6626599"/>
                <a:gd name="connsiteX2-2233" fmla="*/ 2796847 w 4029268"/>
                <a:gd name="connsiteY2-2234" fmla="*/ 400050 h 6626599"/>
                <a:gd name="connsiteX3-2235" fmla="*/ 2393622 w 4029268"/>
                <a:gd name="connsiteY3-2236" fmla="*/ 765175 h 6626599"/>
                <a:gd name="connsiteX4-2237" fmla="*/ 2136447 w 4029268"/>
                <a:gd name="connsiteY4-2238" fmla="*/ 869949 h 6626599"/>
                <a:gd name="connsiteX5-2239" fmla="*/ 2133272 w 4029268"/>
                <a:gd name="connsiteY5-2240" fmla="*/ 990600 h 6626599"/>
                <a:gd name="connsiteX6-2241" fmla="*/ 1444297 w 4029268"/>
                <a:gd name="connsiteY6-2242" fmla="*/ 1720849 h 6626599"/>
                <a:gd name="connsiteX7-2243" fmla="*/ 790247 w 4029268"/>
                <a:gd name="connsiteY7-2244" fmla="*/ 2830513 h 6626599"/>
                <a:gd name="connsiteX8-2245" fmla="*/ 726748 w 4029268"/>
                <a:gd name="connsiteY8-2246" fmla="*/ 3162300 h 6626599"/>
                <a:gd name="connsiteX9-2247" fmla="*/ 796597 w 4029268"/>
                <a:gd name="connsiteY9-2248" fmla="*/ 3184525 h 6626599"/>
                <a:gd name="connsiteX10-2249" fmla="*/ 783898 w 4029268"/>
                <a:gd name="connsiteY10-2250" fmla="*/ 3394075 h 6626599"/>
                <a:gd name="connsiteX11-2251" fmla="*/ 647373 w 4029268"/>
                <a:gd name="connsiteY11-2252" fmla="*/ 3419475 h 6626599"/>
                <a:gd name="connsiteX12-2253" fmla="*/ 498148 w 4029268"/>
                <a:gd name="connsiteY12-2254" fmla="*/ 3937000 h 6626599"/>
                <a:gd name="connsiteX13-2255" fmla="*/ 574348 w 4029268"/>
                <a:gd name="connsiteY13-2256" fmla="*/ 4089400 h 6626599"/>
                <a:gd name="connsiteX14-2257" fmla="*/ 485448 w 4029268"/>
                <a:gd name="connsiteY14-2258" fmla="*/ 4905375 h 6626599"/>
                <a:gd name="connsiteX15-2259" fmla="*/ 288598 w 4029268"/>
                <a:gd name="connsiteY15-2260" fmla="*/ 4991100 h 6626599"/>
                <a:gd name="connsiteX16-2261" fmla="*/ 206048 w 4029268"/>
                <a:gd name="connsiteY16-2262" fmla="*/ 5238750 h 6626599"/>
                <a:gd name="connsiteX17-2263" fmla="*/ 59999 w 4029268"/>
                <a:gd name="connsiteY17-2264" fmla="*/ 5327650 h 6626599"/>
                <a:gd name="connsiteX18-2265" fmla="*/ 1260 w 4029268"/>
                <a:gd name="connsiteY18-2266" fmla="*/ 5843587 h 6626599"/>
                <a:gd name="connsiteX19-2267" fmla="*/ 380673 w 4029268"/>
                <a:gd name="connsiteY19-2268" fmla="*/ 5759450 h 6626599"/>
                <a:gd name="connsiteX20-2269" fmla="*/ 498148 w 4029268"/>
                <a:gd name="connsiteY20-2270" fmla="*/ 5826125 h 6626599"/>
                <a:gd name="connsiteX21-2271" fmla="*/ 656897 w 4029268"/>
                <a:gd name="connsiteY21-2272" fmla="*/ 5734050 h 6626599"/>
                <a:gd name="connsiteX22-2273" fmla="*/ 1961822 w 4029268"/>
                <a:gd name="connsiteY22-2274" fmla="*/ 5938837 h 6626599"/>
                <a:gd name="connsiteX23-2275" fmla="*/ 1957060 w 4029268"/>
                <a:gd name="connsiteY23-2276" fmla="*/ 6115049 h 6626599"/>
                <a:gd name="connsiteX24-2277" fmla="*/ 2190422 w 4029268"/>
                <a:gd name="connsiteY24-2278" fmla="*/ 6138862 h 6626599"/>
                <a:gd name="connsiteX25-2279" fmla="*/ 2107873 w 4029268"/>
                <a:gd name="connsiteY25-2280" fmla="*/ 6423025 h 6626599"/>
                <a:gd name="connsiteX26-2281" fmla="*/ 2206298 w 4029268"/>
                <a:gd name="connsiteY26-2282" fmla="*/ 6626225 h 6626599"/>
                <a:gd name="connsiteX27-2283" fmla="*/ 2422198 w 4029268"/>
                <a:gd name="connsiteY27-2284" fmla="*/ 6442075 h 6626599"/>
                <a:gd name="connsiteX28-2285" fmla="*/ 2604760 w 4029268"/>
                <a:gd name="connsiteY28-2286" fmla="*/ 5767387 h 6626599"/>
                <a:gd name="connsiteX29-2287" fmla="*/ 3923972 w 4029268"/>
                <a:gd name="connsiteY29-2288" fmla="*/ 2319338 h 6626599"/>
                <a:gd name="connsiteX30-2289" fmla="*/ 3952547 w 4029268"/>
                <a:gd name="connsiteY30-2290" fmla="*/ 2286000 h 6626599"/>
                <a:gd name="connsiteX31-2291" fmla="*/ 3976360 w 4029268"/>
                <a:gd name="connsiteY31-2292" fmla="*/ 2252663 h 6626599"/>
                <a:gd name="connsiteX32-2293" fmla="*/ 3590597 w 4029268"/>
                <a:gd name="connsiteY32-2294" fmla="*/ 1776413 h 6626599"/>
                <a:gd name="connsiteX33-2295" fmla="*/ 3603297 w 4029268"/>
                <a:gd name="connsiteY33-2296" fmla="*/ 917575 h 6626599"/>
                <a:gd name="connsiteX34-2297" fmla="*/ 3681085 w 4029268"/>
                <a:gd name="connsiteY34-2298" fmla="*/ 0 h 6626599"/>
                <a:gd name="connsiteX0-2299" fmla="*/ 3681085 w 4029268"/>
                <a:gd name="connsiteY0-2300" fmla="*/ 0 h 6642427"/>
                <a:gd name="connsiteX1-2301" fmla="*/ 2996872 w 4029268"/>
                <a:gd name="connsiteY1-2302" fmla="*/ 400050 h 6642427"/>
                <a:gd name="connsiteX2-2303" fmla="*/ 2796847 w 4029268"/>
                <a:gd name="connsiteY2-2304" fmla="*/ 400050 h 6642427"/>
                <a:gd name="connsiteX3-2305" fmla="*/ 2393622 w 4029268"/>
                <a:gd name="connsiteY3-2306" fmla="*/ 765175 h 6642427"/>
                <a:gd name="connsiteX4-2307" fmla="*/ 2136447 w 4029268"/>
                <a:gd name="connsiteY4-2308" fmla="*/ 869949 h 6642427"/>
                <a:gd name="connsiteX5-2309" fmla="*/ 2133272 w 4029268"/>
                <a:gd name="connsiteY5-2310" fmla="*/ 990600 h 6642427"/>
                <a:gd name="connsiteX6-2311" fmla="*/ 1444297 w 4029268"/>
                <a:gd name="connsiteY6-2312" fmla="*/ 1720849 h 6642427"/>
                <a:gd name="connsiteX7-2313" fmla="*/ 790247 w 4029268"/>
                <a:gd name="connsiteY7-2314" fmla="*/ 2830513 h 6642427"/>
                <a:gd name="connsiteX8-2315" fmla="*/ 726748 w 4029268"/>
                <a:gd name="connsiteY8-2316" fmla="*/ 3162300 h 6642427"/>
                <a:gd name="connsiteX9-2317" fmla="*/ 796597 w 4029268"/>
                <a:gd name="connsiteY9-2318" fmla="*/ 3184525 h 6642427"/>
                <a:gd name="connsiteX10-2319" fmla="*/ 783898 w 4029268"/>
                <a:gd name="connsiteY10-2320" fmla="*/ 3394075 h 6642427"/>
                <a:gd name="connsiteX11-2321" fmla="*/ 647373 w 4029268"/>
                <a:gd name="connsiteY11-2322" fmla="*/ 3419475 h 6642427"/>
                <a:gd name="connsiteX12-2323" fmla="*/ 498148 w 4029268"/>
                <a:gd name="connsiteY12-2324" fmla="*/ 3937000 h 6642427"/>
                <a:gd name="connsiteX13-2325" fmla="*/ 574348 w 4029268"/>
                <a:gd name="connsiteY13-2326" fmla="*/ 4089400 h 6642427"/>
                <a:gd name="connsiteX14-2327" fmla="*/ 485448 w 4029268"/>
                <a:gd name="connsiteY14-2328" fmla="*/ 4905375 h 6642427"/>
                <a:gd name="connsiteX15-2329" fmla="*/ 288598 w 4029268"/>
                <a:gd name="connsiteY15-2330" fmla="*/ 4991100 h 6642427"/>
                <a:gd name="connsiteX16-2331" fmla="*/ 206048 w 4029268"/>
                <a:gd name="connsiteY16-2332" fmla="*/ 5238750 h 6642427"/>
                <a:gd name="connsiteX17-2333" fmla="*/ 59999 w 4029268"/>
                <a:gd name="connsiteY17-2334" fmla="*/ 5327650 h 6642427"/>
                <a:gd name="connsiteX18-2335" fmla="*/ 1260 w 4029268"/>
                <a:gd name="connsiteY18-2336" fmla="*/ 5843587 h 6642427"/>
                <a:gd name="connsiteX19-2337" fmla="*/ 380673 w 4029268"/>
                <a:gd name="connsiteY19-2338" fmla="*/ 5759450 h 6642427"/>
                <a:gd name="connsiteX20-2339" fmla="*/ 498148 w 4029268"/>
                <a:gd name="connsiteY20-2340" fmla="*/ 5826125 h 6642427"/>
                <a:gd name="connsiteX21-2341" fmla="*/ 656897 w 4029268"/>
                <a:gd name="connsiteY21-2342" fmla="*/ 5734050 h 6642427"/>
                <a:gd name="connsiteX22-2343" fmla="*/ 1961822 w 4029268"/>
                <a:gd name="connsiteY22-2344" fmla="*/ 5938837 h 6642427"/>
                <a:gd name="connsiteX23-2345" fmla="*/ 1957060 w 4029268"/>
                <a:gd name="connsiteY23-2346" fmla="*/ 6115049 h 6642427"/>
                <a:gd name="connsiteX24-2347" fmla="*/ 2190422 w 4029268"/>
                <a:gd name="connsiteY24-2348" fmla="*/ 6138862 h 6642427"/>
                <a:gd name="connsiteX25-2349" fmla="*/ 2107873 w 4029268"/>
                <a:gd name="connsiteY25-2350" fmla="*/ 6423025 h 6642427"/>
                <a:gd name="connsiteX26-2351" fmla="*/ 2238048 w 4029268"/>
                <a:gd name="connsiteY26-2352" fmla="*/ 6642100 h 6642427"/>
                <a:gd name="connsiteX27-2353" fmla="*/ 2422198 w 4029268"/>
                <a:gd name="connsiteY27-2354" fmla="*/ 6442075 h 6642427"/>
                <a:gd name="connsiteX28-2355" fmla="*/ 2604760 w 4029268"/>
                <a:gd name="connsiteY28-2356" fmla="*/ 5767387 h 6642427"/>
                <a:gd name="connsiteX29-2357" fmla="*/ 3923972 w 4029268"/>
                <a:gd name="connsiteY29-2358" fmla="*/ 2319338 h 6642427"/>
                <a:gd name="connsiteX30-2359" fmla="*/ 3952547 w 4029268"/>
                <a:gd name="connsiteY30-2360" fmla="*/ 2286000 h 6642427"/>
                <a:gd name="connsiteX31-2361" fmla="*/ 3976360 w 4029268"/>
                <a:gd name="connsiteY31-2362" fmla="*/ 2252663 h 6642427"/>
                <a:gd name="connsiteX32-2363" fmla="*/ 3590597 w 4029268"/>
                <a:gd name="connsiteY32-2364" fmla="*/ 1776413 h 6642427"/>
                <a:gd name="connsiteX33-2365" fmla="*/ 3603297 w 4029268"/>
                <a:gd name="connsiteY33-2366" fmla="*/ 917575 h 6642427"/>
                <a:gd name="connsiteX34-2367" fmla="*/ 3681085 w 4029268"/>
                <a:gd name="connsiteY34-2368" fmla="*/ 0 h 6642427"/>
                <a:gd name="connsiteX0-2369" fmla="*/ 3681085 w 4029268"/>
                <a:gd name="connsiteY0-2370" fmla="*/ 0 h 6644036"/>
                <a:gd name="connsiteX1-2371" fmla="*/ 2996872 w 4029268"/>
                <a:gd name="connsiteY1-2372" fmla="*/ 400050 h 6644036"/>
                <a:gd name="connsiteX2-2373" fmla="*/ 2796847 w 4029268"/>
                <a:gd name="connsiteY2-2374" fmla="*/ 400050 h 6644036"/>
                <a:gd name="connsiteX3-2375" fmla="*/ 2393622 w 4029268"/>
                <a:gd name="connsiteY3-2376" fmla="*/ 765175 h 6644036"/>
                <a:gd name="connsiteX4-2377" fmla="*/ 2136447 w 4029268"/>
                <a:gd name="connsiteY4-2378" fmla="*/ 869949 h 6644036"/>
                <a:gd name="connsiteX5-2379" fmla="*/ 2133272 w 4029268"/>
                <a:gd name="connsiteY5-2380" fmla="*/ 990600 h 6644036"/>
                <a:gd name="connsiteX6-2381" fmla="*/ 1444297 w 4029268"/>
                <a:gd name="connsiteY6-2382" fmla="*/ 1720849 h 6644036"/>
                <a:gd name="connsiteX7-2383" fmla="*/ 790247 w 4029268"/>
                <a:gd name="connsiteY7-2384" fmla="*/ 2830513 h 6644036"/>
                <a:gd name="connsiteX8-2385" fmla="*/ 726748 w 4029268"/>
                <a:gd name="connsiteY8-2386" fmla="*/ 3162300 h 6644036"/>
                <a:gd name="connsiteX9-2387" fmla="*/ 796597 w 4029268"/>
                <a:gd name="connsiteY9-2388" fmla="*/ 3184525 h 6644036"/>
                <a:gd name="connsiteX10-2389" fmla="*/ 783898 w 4029268"/>
                <a:gd name="connsiteY10-2390" fmla="*/ 3394075 h 6644036"/>
                <a:gd name="connsiteX11-2391" fmla="*/ 647373 w 4029268"/>
                <a:gd name="connsiteY11-2392" fmla="*/ 3419475 h 6644036"/>
                <a:gd name="connsiteX12-2393" fmla="*/ 498148 w 4029268"/>
                <a:gd name="connsiteY12-2394" fmla="*/ 3937000 h 6644036"/>
                <a:gd name="connsiteX13-2395" fmla="*/ 574348 w 4029268"/>
                <a:gd name="connsiteY13-2396" fmla="*/ 4089400 h 6644036"/>
                <a:gd name="connsiteX14-2397" fmla="*/ 485448 w 4029268"/>
                <a:gd name="connsiteY14-2398" fmla="*/ 4905375 h 6644036"/>
                <a:gd name="connsiteX15-2399" fmla="*/ 288598 w 4029268"/>
                <a:gd name="connsiteY15-2400" fmla="*/ 4991100 h 6644036"/>
                <a:gd name="connsiteX16-2401" fmla="*/ 206048 w 4029268"/>
                <a:gd name="connsiteY16-2402" fmla="*/ 5238750 h 6644036"/>
                <a:gd name="connsiteX17-2403" fmla="*/ 59999 w 4029268"/>
                <a:gd name="connsiteY17-2404" fmla="*/ 5327650 h 6644036"/>
                <a:gd name="connsiteX18-2405" fmla="*/ 1260 w 4029268"/>
                <a:gd name="connsiteY18-2406" fmla="*/ 5843587 h 6644036"/>
                <a:gd name="connsiteX19-2407" fmla="*/ 380673 w 4029268"/>
                <a:gd name="connsiteY19-2408" fmla="*/ 5759450 h 6644036"/>
                <a:gd name="connsiteX20-2409" fmla="*/ 498148 w 4029268"/>
                <a:gd name="connsiteY20-2410" fmla="*/ 5826125 h 6644036"/>
                <a:gd name="connsiteX21-2411" fmla="*/ 656897 w 4029268"/>
                <a:gd name="connsiteY21-2412" fmla="*/ 5734050 h 6644036"/>
                <a:gd name="connsiteX22-2413" fmla="*/ 1961822 w 4029268"/>
                <a:gd name="connsiteY22-2414" fmla="*/ 5938837 h 6644036"/>
                <a:gd name="connsiteX23-2415" fmla="*/ 1957060 w 4029268"/>
                <a:gd name="connsiteY23-2416" fmla="*/ 6115049 h 6644036"/>
                <a:gd name="connsiteX24-2417" fmla="*/ 2190422 w 4029268"/>
                <a:gd name="connsiteY24-2418" fmla="*/ 6138862 h 6644036"/>
                <a:gd name="connsiteX25-2419" fmla="*/ 2107873 w 4029268"/>
                <a:gd name="connsiteY25-2420" fmla="*/ 6423025 h 6644036"/>
                <a:gd name="connsiteX26-2421" fmla="*/ 2238048 w 4029268"/>
                <a:gd name="connsiteY26-2422" fmla="*/ 6642100 h 6644036"/>
                <a:gd name="connsiteX27-2423" fmla="*/ 2320598 w 4029268"/>
                <a:gd name="connsiteY27-2424" fmla="*/ 6486526 h 6644036"/>
                <a:gd name="connsiteX28-2425" fmla="*/ 2422198 w 4029268"/>
                <a:gd name="connsiteY28-2426" fmla="*/ 6442075 h 6644036"/>
                <a:gd name="connsiteX29-2427" fmla="*/ 2604760 w 4029268"/>
                <a:gd name="connsiteY29-2428" fmla="*/ 5767387 h 6644036"/>
                <a:gd name="connsiteX30-2429" fmla="*/ 3923972 w 4029268"/>
                <a:gd name="connsiteY30-2430" fmla="*/ 2319338 h 6644036"/>
                <a:gd name="connsiteX31-2431" fmla="*/ 3952547 w 4029268"/>
                <a:gd name="connsiteY31-2432" fmla="*/ 2286000 h 6644036"/>
                <a:gd name="connsiteX32-2433" fmla="*/ 3976360 w 4029268"/>
                <a:gd name="connsiteY32-2434" fmla="*/ 2252663 h 6644036"/>
                <a:gd name="connsiteX33-2435" fmla="*/ 3590597 w 4029268"/>
                <a:gd name="connsiteY33-2436" fmla="*/ 1776413 h 6644036"/>
                <a:gd name="connsiteX34-2437" fmla="*/ 3603297 w 4029268"/>
                <a:gd name="connsiteY34-2438" fmla="*/ 917575 h 6644036"/>
                <a:gd name="connsiteX35" fmla="*/ 3681085 w 4029268"/>
                <a:gd name="connsiteY35" fmla="*/ 0 h 6644036"/>
                <a:gd name="connsiteX0-2439" fmla="*/ 3681085 w 4029268"/>
                <a:gd name="connsiteY0-2440" fmla="*/ 0 h 6644036"/>
                <a:gd name="connsiteX1-2441" fmla="*/ 2996872 w 4029268"/>
                <a:gd name="connsiteY1-2442" fmla="*/ 400050 h 6644036"/>
                <a:gd name="connsiteX2-2443" fmla="*/ 2796847 w 4029268"/>
                <a:gd name="connsiteY2-2444" fmla="*/ 400050 h 6644036"/>
                <a:gd name="connsiteX3-2445" fmla="*/ 2393622 w 4029268"/>
                <a:gd name="connsiteY3-2446" fmla="*/ 765175 h 6644036"/>
                <a:gd name="connsiteX4-2447" fmla="*/ 2136447 w 4029268"/>
                <a:gd name="connsiteY4-2448" fmla="*/ 869949 h 6644036"/>
                <a:gd name="connsiteX5-2449" fmla="*/ 2133272 w 4029268"/>
                <a:gd name="connsiteY5-2450" fmla="*/ 990600 h 6644036"/>
                <a:gd name="connsiteX6-2451" fmla="*/ 1444297 w 4029268"/>
                <a:gd name="connsiteY6-2452" fmla="*/ 1720849 h 6644036"/>
                <a:gd name="connsiteX7-2453" fmla="*/ 790247 w 4029268"/>
                <a:gd name="connsiteY7-2454" fmla="*/ 2830513 h 6644036"/>
                <a:gd name="connsiteX8-2455" fmla="*/ 726748 w 4029268"/>
                <a:gd name="connsiteY8-2456" fmla="*/ 3162300 h 6644036"/>
                <a:gd name="connsiteX9-2457" fmla="*/ 796597 w 4029268"/>
                <a:gd name="connsiteY9-2458" fmla="*/ 3184525 h 6644036"/>
                <a:gd name="connsiteX10-2459" fmla="*/ 783898 w 4029268"/>
                <a:gd name="connsiteY10-2460" fmla="*/ 3394075 h 6644036"/>
                <a:gd name="connsiteX11-2461" fmla="*/ 647373 w 4029268"/>
                <a:gd name="connsiteY11-2462" fmla="*/ 3419475 h 6644036"/>
                <a:gd name="connsiteX12-2463" fmla="*/ 498148 w 4029268"/>
                <a:gd name="connsiteY12-2464" fmla="*/ 3937000 h 6644036"/>
                <a:gd name="connsiteX13-2465" fmla="*/ 574348 w 4029268"/>
                <a:gd name="connsiteY13-2466" fmla="*/ 4089400 h 6644036"/>
                <a:gd name="connsiteX14-2467" fmla="*/ 485448 w 4029268"/>
                <a:gd name="connsiteY14-2468" fmla="*/ 4905375 h 6644036"/>
                <a:gd name="connsiteX15-2469" fmla="*/ 288598 w 4029268"/>
                <a:gd name="connsiteY15-2470" fmla="*/ 4991100 h 6644036"/>
                <a:gd name="connsiteX16-2471" fmla="*/ 206048 w 4029268"/>
                <a:gd name="connsiteY16-2472" fmla="*/ 5238750 h 6644036"/>
                <a:gd name="connsiteX17-2473" fmla="*/ 59999 w 4029268"/>
                <a:gd name="connsiteY17-2474" fmla="*/ 5327650 h 6644036"/>
                <a:gd name="connsiteX18-2475" fmla="*/ 1260 w 4029268"/>
                <a:gd name="connsiteY18-2476" fmla="*/ 5843587 h 6644036"/>
                <a:gd name="connsiteX19-2477" fmla="*/ 380673 w 4029268"/>
                <a:gd name="connsiteY19-2478" fmla="*/ 5759450 h 6644036"/>
                <a:gd name="connsiteX20-2479" fmla="*/ 498148 w 4029268"/>
                <a:gd name="connsiteY20-2480" fmla="*/ 5826125 h 6644036"/>
                <a:gd name="connsiteX21-2481" fmla="*/ 656897 w 4029268"/>
                <a:gd name="connsiteY21-2482" fmla="*/ 5734050 h 6644036"/>
                <a:gd name="connsiteX22-2483" fmla="*/ 1961822 w 4029268"/>
                <a:gd name="connsiteY22-2484" fmla="*/ 5938837 h 6644036"/>
                <a:gd name="connsiteX23-2485" fmla="*/ 1957060 w 4029268"/>
                <a:gd name="connsiteY23-2486" fmla="*/ 6115049 h 6644036"/>
                <a:gd name="connsiteX24-2487" fmla="*/ 2190422 w 4029268"/>
                <a:gd name="connsiteY24-2488" fmla="*/ 6138862 h 6644036"/>
                <a:gd name="connsiteX25-2489" fmla="*/ 2107873 w 4029268"/>
                <a:gd name="connsiteY25-2490" fmla="*/ 6423025 h 6644036"/>
                <a:gd name="connsiteX26-2491" fmla="*/ 2238048 w 4029268"/>
                <a:gd name="connsiteY26-2492" fmla="*/ 6642100 h 6644036"/>
                <a:gd name="connsiteX27-2493" fmla="*/ 2320598 w 4029268"/>
                <a:gd name="connsiteY27-2494" fmla="*/ 6486526 h 6644036"/>
                <a:gd name="connsiteX28-2495" fmla="*/ 2422198 w 4029268"/>
                <a:gd name="connsiteY28-2496" fmla="*/ 6442075 h 6644036"/>
                <a:gd name="connsiteX29-2497" fmla="*/ 2428548 w 4029268"/>
                <a:gd name="connsiteY29-2498" fmla="*/ 5842000 h 6644036"/>
                <a:gd name="connsiteX30-2499" fmla="*/ 2604760 w 4029268"/>
                <a:gd name="connsiteY30-2500" fmla="*/ 5767387 h 6644036"/>
                <a:gd name="connsiteX31-2501" fmla="*/ 3923972 w 4029268"/>
                <a:gd name="connsiteY31-2502" fmla="*/ 2319338 h 6644036"/>
                <a:gd name="connsiteX32-2503" fmla="*/ 3952547 w 4029268"/>
                <a:gd name="connsiteY32-2504" fmla="*/ 2286000 h 6644036"/>
                <a:gd name="connsiteX33-2505" fmla="*/ 3976360 w 4029268"/>
                <a:gd name="connsiteY33-2506" fmla="*/ 2252663 h 6644036"/>
                <a:gd name="connsiteX34-2507" fmla="*/ 3590597 w 4029268"/>
                <a:gd name="connsiteY34-2508" fmla="*/ 1776413 h 6644036"/>
                <a:gd name="connsiteX35-2509" fmla="*/ 3603297 w 4029268"/>
                <a:gd name="connsiteY35-2510" fmla="*/ 917575 h 6644036"/>
                <a:gd name="connsiteX36" fmla="*/ 3681085 w 4029268"/>
                <a:gd name="connsiteY36" fmla="*/ 0 h 6644036"/>
                <a:gd name="connsiteX0-2511" fmla="*/ 3681085 w 4029268"/>
                <a:gd name="connsiteY0-2512" fmla="*/ 0 h 6644036"/>
                <a:gd name="connsiteX1-2513" fmla="*/ 2996872 w 4029268"/>
                <a:gd name="connsiteY1-2514" fmla="*/ 400050 h 6644036"/>
                <a:gd name="connsiteX2-2515" fmla="*/ 2796847 w 4029268"/>
                <a:gd name="connsiteY2-2516" fmla="*/ 400050 h 6644036"/>
                <a:gd name="connsiteX3-2517" fmla="*/ 2393622 w 4029268"/>
                <a:gd name="connsiteY3-2518" fmla="*/ 765175 h 6644036"/>
                <a:gd name="connsiteX4-2519" fmla="*/ 2136447 w 4029268"/>
                <a:gd name="connsiteY4-2520" fmla="*/ 869949 h 6644036"/>
                <a:gd name="connsiteX5-2521" fmla="*/ 2133272 w 4029268"/>
                <a:gd name="connsiteY5-2522" fmla="*/ 990600 h 6644036"/>
                <a:gd name="connsiteX6-2523" fmla="*/ 1444297 w 4029268"/>
                <a:gd name="connsiteY6-2524" fmla="*/ 1720849 h 6644036"/>
                <a:gd name="connsiteX7-2525" fmla="*/ 790247 w 4029268"/>
                <a:gd name="connsiteY7-2526" fmla="*/ 2830513 h 6644036"/>
                <a:gd name="connsiteX8-2527" fmla="*/ 726748 w 4029268"/>
                <a:gd name="connsiteY8-2528" fmla="*/ 3162300 h 6644036"/>
                <a:gd name="connsiteX9-2529" fmla="*/ 796597 w 4029268"/>
                <a:gd name="connsiteY9-2530" fmla="*/ 3184525 h 6644036"/>
                <a:gd name="connsiteX10-2531" fmla="*/ 783898 w 4029268"/>
                <a:gd name="connsiteY10-2532" fmla="*/ 3394075 h 6644036"/>
                <a:gd name="connsiteX11-2533" fmla="*/ 647373 w 4029268"/>
                <a:gd name="connsiteY11-2534" fmla="*/ 3419475 h 6644036"/>
                <a:gd name="connsiteX12-2535" fmla="*/ 498148 w 4029268"/>
                <a:gd name="connsiteY12-2536" fmla="*/ 3937000 h 6644036"/>
                <a:gd name="connsiteX13-2537" fmla="*/ 574348 w 4029268"/>
                <a:gd name="connsiteY13-2538" fmla="*/ 4089400 h 6644036"/>
                <a:gd name="connsiteX14-2539" fmla="*/ 485448 w 4029268"/>
                <a:gd name="connsiteY14-2540" fmla="*/ 4905375 h 6644036"/>
                <a:gd name="connsiteX15-2541" fmla="*/ 288598 w 4029268"/>
                <a:gd name="connsiteY15-2542" fmla="*/ 4991100 h 6644036"/>
                <a:gd name="connsiteX16-2543" fmla="*/ 206048 w 4029268"/>
                <a:gd name="connsiteY16-2544" fmla="*/ 5238750 h 6644036"/>
                <a:gd name="connsiteX17-2545" fmla="*/ 59999 w 4029268"/>
                <a:gd name="connsiteY17-2546" fmla="*/ 5327650 h 6644036"/>
                <a:gd name="connsiteX18-2547" fmla="*/ 1260 w 4029268"/>
                <a:gd name="connsiteY18-2548" fmla="*/ 5843587 h 6644036"/>
                <a:gd name="connsiteX19-2549" fmla="*/ 380673 w 4029268"/>
                <a:gd name="connsiteY19-2550" fmla="*/ 5759450 h 6644036"/>
                <a:gd name="connsiteX20-2551" fmla="*/ 498148 w 4029268"/>
                <a:gd name="connsiteY20-2552" fmla="*/ 5826125 h 6644036"/>
                <a:gd name="connsiteX21-2553" fmla="*/ 656897 w 4029268"/>
                <a:gd name="connsiteY21-2554" fmla="*/ 5734050 h 6644036"/>
                <a:gd name="connsiteX22-2555" fmla="*/ 1961822 w 4029268"/>
                <a:gd name="connsiteY22-2556" fmla="*/ 5938837 h 6644036"/>
                <a:gd name="connsiteX23-2557" fmla="*/ 1957060 w 4029268"/>
                <a:gd name="connsiteY23-2558" fmla="*/ 6115049 h 6644036"/>
                <a:gd name="connsiteX24-2559" fmla="*/ 2190422 w 4029268"/>
                <a:gd name="connsiteY24-2560" fmla="*/ 6138862 h 6644036"/>
                <a:gd name="connsiteX25-2561" fmla="*/ 2107873 w 4029268"/>
                <a:gd name="connsiteY25-2562" fmla="*/ 6423025 h 6644036"/>
                <a:gd name="connsiteX26-2563" fmla="*/ 2238048 w 4029268"/>
                <a:gd name="connsiteY26-2564" fmla="*/ 6642100 h 6644036"/>
                <a:gd name="connsiteX27-2565" fmla="*/ 2320598 w 4029268"/>
                <a:gd name="connsiteY27-2566" fmla="*/ 6486526 h 6644036"/>
                <a:gd name="connsiteX28-2567" fmla="*/ 2422198 w 4029268"/>
                <a:gd name="connsiteY28-2568" fmla="*/ 6442075 h 6644036"/>
                <a:gd name="connsiteX29-2569" fmla="*/ 2472998 w 4029268"/>
                <a:gd name="connsiteY29-2570" fmla="*/ 6261100 h 6644036"/>
                <a:gd name="connsiteX30-2571" fmla="*/ 2428548 w 4029268"/>
                <a:gd name="connsiteY30-2572" fmla="*/ 5842000 h 6644036"/>
                <a:gd name="connsiteX31-2573" fmla="*/ 2604760 w 4029268"/>
                <a:gd name="connsiteY31-2574" fmla="*/ 5767387 h 6644036"/>
                <a:gd name="connsiteX32-2575" fmla="*/ 3923972 w 4029268"/>
                <a:gd name="connsiteY32-2576" fmla="*/ 2319338 h 6644036"/>
                <a:gd name="connsiteX33-2577" fmla="*/ 3952547 w 4029268"/>
                <a:gd name="connsiteY33-2578" fmla="*/ 2286000 h 6644036"/>
                <a:gd name="connsiteX34-2579" fmla="*/ 3976360 w 4029268"/>
                <a:gd name="connsiteY34-2580" fmla="*/ 2252663 h 6644036"/>
                <a:gd name="connsiteX35-2581" fmla="*/ 3590597 w 4029268"/>
                <a:gd name="connsiteY35-2582" fmla="*/ 1776413 h 6644036"/>
                <a:gd name="connsiteX36-2583" fmla="*/ 3603297 w 4029268"/>
                <a:gd name="connsiteY36-2584" fmla="*/ 917575 h 6644036"/>
                <a:gd name="connsiteX37" fmla="*/ 3681085 w 4029268"/>
                <a:gd name="connsiteY37" fmla="*/ 0 h 6644036"/>
                <a:gd name="connsiteX0-2585" fmla="*/ 3681085 w 4029268"/>
                <a:gd name="connsiteY0-2586" fmla="*/ 0 h 6644036"/>
                <a:gd name="connsiteX1-2587" fmla="*/ 2996872 w 4029268"/>
                <a:gd name="connsiteY1-2588" fmla="*/ 400050 h 6644036"/>
                <a:gd name="connsiteX2-2589" fmla="*/ 2796847 w 4029268"/>
                <a:gd name="connsiteY2-2590" fmla="*/ 400050 h 6644036"/>
                <a:gd name="connsiteX3-2591" fmla="*/ 2393622 w 4029268"/>
                <a:gd name="connsiteY3-2592" fmla="*/ 765175 h 6644036"/>
                <a:gd name="connsiteX4-2593" fmla="*/ 2136447 w 4029268"/>
                <a:gd name="connsiteY4-2594" fmla="*/ 869949 h 6644036"/>
                <a:gd name="connsiteX5-2595" fmla="*/ 2133272 w 4029268"/>
                <a:gd name="connsiteY5-2596" fmla="*/ 990600 h 6644036"/>
                <a:gd name="connsiteX6-2597" fmla="*/ 1444297 w 4029268"/>
                <a:gd name="connsiteY6-2598" fmla="*/ 1720849 h 6644036"/>
                <a:gd name="connsiteX7-2599" fmla="*/ 790247 w 4029268"/>
                <a:gd name="connsiteY7-2600" fmla="*/ 2830513 h 6644036"/>
                <a:gd name="connsiteX8-2601" fmla="*/ 726748 w 4029268"/>
                <a:gd name="connsiteY8-2602" fmla="*/ 3162300 h 6644036"/>
                <a:gd name="connsiteX9-2603" fmla="*/ 796597 w 4029268"/>
                <a:gd name="connsiteY9-2604" fmla="*/ 3184525 h 6644036"/>
                <a:gd name="connsiteX10-2605" fmla="*/ 783898 w 4029268"/>
                <a:gd name="connsiteY10-2606" fmla="*/ 3394075 h 6644036"/>
                <a:gd name="connsiteX11-2607" fmla="*/ 647373 w 4029268"/>
                <a:gd name="connsiteY11-2608" fmla="*/ 3419475 h 6644036"/>
                <a:gd name="connsiteX12-2609" fmla="*/ 498148 w 4029268"/>
                <a:gd name="connsiteY12-2610" fmla="*/ 3937000 h 6644036"/>
                <a:gd name="connsiteX13-2611" fmla="*/ 574348 w 4029268"/>
                <a:gd name="connsiteY13-2612" fmla="*/ 4089400 h 6644036"/>
                <a:gd name="connsiteX14-2613" fmla="*/ 485448 w 4029268"/>
                <a:gd name="connsiteY14-2614" fmla="*/ 4905375 h 6644036"/>
                <a:gd name="connsiteX15-2615" fmla="*/ 288598 w 4029268"/>
                <a:gd name="connsiteY15-2616" fmla="*/ 4991100 h 6644036"/>
                <a:gd name="connsiteX16-2617" fmla="*/ 206048 w 4029268"/>
                <a:gd name="connsiteY16-2618" fmla="*/ 5238750 h 6644036"/>
                <a:gd name="connsiteX17-2619" fmla="*/ 59999 w 4029268"/>
                <a:gd name="connsiteY17-2620" fmla="*/ 5327650 h 6644036"/>
                <a:gd name="connsiteX18-2621" fmla="*/ 1260 w 4029268"/>
                <a:gd name="connsiteY18-2622" fmla="*/ 5843587 h 6644036"/>
                <a:gd name="connsiteX19-2623" fmla="*/ 380673 w 4029268"/>
                <a:gd name="connsiteY19-2624" fmla="*/ 5759450 h 6644036"/>
                <a:gd name="connsiteX20-2625" fmla="*/ 498148 w 4029268"/>
                <a:gd name="connsiteY20-2626" fmla="*/ 5826125 h 6644036"/>
                <a:gd name="connsiteX21-2627" fmla="*/ 656897 w 4029268"/>
                <a:gd name="connsiteY21-2628" fmla="*/ 5734050 h 6644036"/>
                <a:gd name="connsiteX22-2629" fmla="*/ 1961822 w 4029268"/>
                <a:gd name="connsiteY22-2630" fmla="*/ 5938837 h 6644036"/>
                <a:gd name="connsiteX23-2631" fmla="*/ 1957060 w 4029268"/>
                <a:gd name="connsiteY23-2632" fmla="*/ 6115049 h 6644036"/>
                <a:gd name="connsiteX24-2633" fmla="*/ 2190422 w 4029268"/>
                <a:gd name="connsiteY24-2634" fmla="*/ 6138862 h 6644036"/>
                <a:gd name="connsiteX25-2635" fmla="*/ 2107873 w 4029268"/>
                <a:gd name="connsiteY25-2636" fmla="*/ 6423025 h 6644036"/>
                <a:gd name="connsiteX26-2637" fmla="*/ 2238048 w 4029268"/>
                <a:gd name="connsiteY26-2638" fmla="*/ 6642100 h 6644036"/>
                <a:gd name="connsiteX27-2639" fmla="*/ 2320598 w 4029268"/>
                <a:gd name="connsiteY27-2640" fmla="*/ 6486526 h 6644036"/>
                <a:gd name="connsiteX28-2641" fmla="*/ 2422198 w 4029268"/>
                <a:gd name="connsiteY28-2642" fmla="*/ 6442075 h 6644036"/>
                <a:gd name="connsiteX29-2643" fmla="*/ 2472998 w 4029268"/>
                <a:gd name="connsiteY29-2644" fmla="*/ 6261100 h 6644036"/>
                <a:gd name="connsiteX30-2645" fmla="*/ 2428548 w 4029268"/>
                <a:gd name="connsiteY30-2646" fmla="*/ 5842000 h 6644036"/>
                <a:gd name="connsiteX31-2647" fmla="*/ 2604760 w 4029268"/>
                <a:gd name="connsiteY31-2648" fmla="*/ 5767387 h 6644036"/>
                <a:gd name="connsiteX32-2649" fmla="*/ 3923972 w 4029268"/>
                <a:gd name="connsiteY32-2650" fmla="*/ 2319338 h 6644036"/>
                <a:gd name="connsiteX33-2651" fmla="*/ 3952547 w 4029268"/>
                <a:gd name="connsiteY33-2652" fmla="*/ 2286000 h 6644036"/>
                <a:gd name="connsiteX34-2653" fmla="*/ 3976360 w 4029268"/>
                <a:gd name="connsiteY34-2654" fmla="*/ 2252663 h 6644036"/>
                <a:gd name="connsiteX35-2655" fmla="*/ 3590597 w 4029268"/>
                <a:gd name="connsiteY35-2656" fmla="*/ 1776413 h 6644036"/>
                <a:gd name="connsiteX36-2657" fmla="*/ 3603297 w 4029268"/>
                <a:gd name="connsiteY36-2658" fmla="*/ 917575 h 6644036"/>
                <a:gd name="connsiteX37-2659" fmla="*/ 3681085 w 4029268"/>
                <a:gd name="connsiteY37-2660" fmla="*/ 0 h 6644036"/>
                <a:gd name="connsiteX0-2661" fmla="*/ 3681085 w 4029268"/>
                <a:gd name="connsiteY0-2662" fmla="*/ 0 h 6644036"/>
                <a:gd name="connsiteX1-2663" fmla="*/ 2996872 w 4029268"/>
                <a:gd name="connsiteY1-2664" fmla="*/ 400050 h 6644036"/>
                <a:gd name="connsiteX2-2665" fmla="*/ 2796847 w 4029268"/>
                <a:gd name="connsiteY2-2666" fmla="*/ 400050 h 6644036"/>
                <a:gd name="connsiteX3-2667" fmla="*/ 2393622 w 4029268"/>
                <a:gd name="connsiteY3-2668" fmla="*/ 765175 h 6644036"/>
                <a:gd name="connsiteX4-2669" fmla="*/ 2136447 w 4029268"/>
                <a:gd name="connsiteY4-2670" fmla="*/ 869949 h 6644036"/>
                <a:gd name="connsiteX5-2671" fmla="*/ 2133272 w 4029268"/>
                <a:gd name="connsiteY5-2672" fmla="*/ 990600 h 6644036"/>
                <a:gd name="connsiteX6-2673" fmla="*/ 1444297 w 4029268"/>
                <a:gd name="connsiteY6-2674" fmla="*/ 1720849 h 6644036"/>
                <a:gd name="connsiteX7-2675" fmla="*/ 790247 w 4029268"/>
                <a:gd name="connsiteY7-2676" fmla="*/ 2830513 h 6644036"/>
                <a:gd name="connsiteX8-2677" fmla="*/ 726748 w 4029268"/>
                <a:gd name="connsiteY8-2678" fmla="*/ 3162300 h 6644036"/>
                <a:gd name="connsiteX9-2679" fmla="*/ 796597 w 4029268"/>
                <a:gd name="connsiteY9-2680" fmla="*/ 3184525 h 6644036"/>
                <a:gd name="connsiteX10-2681" fmla="*/ 783898 w 4029268"/>
                <a:gd name="connsiteY10-2682" fmla="*/ 3394075 h 6644036"/>
                <a:gd name="connsiteX11-2683" fmla="*/ 647373 w 4029268"/>
                <a:gd name="connsiteY11-2684" fmla="*/ 3419475 h 6644036"/>
                <a:gd name="connsiteX12-2685" fmla="*/ 498148 w 4029268"/>
                <a:gd name="connsiteY12-2686" fmla="*/ 3937000 h 6644036"/>
                <a:gd name="connsiteX13-2687" fmla="*/ 574348 w 4029268"/>
                <a:gd name="connsiteY13-2688" fmla="*/ 4089400 h 6644036"/>
                <a:gd name="connsiteX14-2689" fmla="*/ 485448 w 4029268"/>
                <a:gd name="connsiteY14-2690" fmla="*/ 4905375 h 6644036"/>
                <a:gd name="connsiteX15-2691" fmla="*/ 288598 w 4029268"/>
                <a:gd name="connsiteY15-2692" fmla="*/ 4991100 h 6644036"/>
                <a:gd name="connsiteX16-2693" fmla="*/ 206048 w 4029268"/>
                <a:gd name="connsiteY16-2694" fmla="*/ 5238750 h 6644036"/>
                <a:gd name="connsiteX17-2695" fmla="*/ 59999 w 4029268"/>
                <a:gd name="connsiteY17-2696" fmla="*/ 5327650 h 6644036"/>
                <a:gd name="connsiteX18-2697" fmla="*/ 1260 w 4029268"/>
                <a:gd name="connsiteY18-2698" fmla="*/ 5843587 h 6644036"/>
                <a:gd name="connsiteX19-2699" fmla="*/ 380673 w 4029268"/>
                <a:gd name="connsiteY19-2700" fmla="*/ 5759450 h 6644036"/>
                <a:gd name="connsiteX20-2701" fmla="*/ 498148 w 4029268"/>
                <a:gd name="connsiteY20-2702" fmla="*/ 5826125 h 6644036"/>
                <a:gd name="connsiteX21-2703" fmla="*/ 656897 w 4029268"/>
                <a:gd name="connsiteY21-2704" fmla="*/ 5734050 h 6644036"/>
                <a:gd name="connsiteX22-2705" fmla="*/ 1961822 w 4029268"/>
                <a:gd name="connsiteY22-2706" fmla="*/ 5938837 h 6644036"/>
                <a:gd name="connsiteX23-2707" fmla="*/ 1957060 w 4029268"/>
                <a:gd name="connsiteY23-2708" fmla="*/ 6115049 h 6644036"/>
                <a:gd name="connsiteX24-2709" fmla="*/ 2190422 w 4029268"/>
                <a:gd name="connsiteY24-2710" fmla="*/ 6138862 h 6644036"/>
                <a:gd name="connsiteX25-2711" fmla="*/ 2107873 w 4029268"/>
                <a:gd name="connsiteY25-2712" fmla="*/ 6423025 h 6644036"/>
                <a:gd name="connsiteX26-2713" fmla="*/ 2238048 w 4029268"/>
                <a:gd name="connsiteY26-2714" fmla="*/ 6642100 h 6644036"/>
                <a:gd name="connsiteX27-2715" fmla="*/ 2320598 w 4029268"/>
                <a:gd name="connsiteY27-2716" fmla="*/ 6486526 h 6644036"/>
                <a:gd name="connsiteX28-2717" fmla="*/ 2422198 w 4029268"/>
                <a:gd name="connsiteY28-2718" fmla="*/ 6442075 h 6644036"/>
                <a:gd name="connsiteX29-2719" fmla="*/ 2472998 w 4029268"/>
                <a:gd name="connsiteY29-2720" fmla="*/ 6261100 h 6644036"/>
                <a:gd name="connsiteX30-2721" fmla="*/ 2428548 w 4029268"/>
                <a:gd name="connsiteY30-2722" fmla="*/ 5842000 h 6644036"/>
                <a:gd name="connsiteX31-2723" fmla="*/ 2604760 w 4029268"/>
                <a:gd name="connsiteY31-2724" fmla="*/ 5767387 h 6644036"/>
                <a:gd name="connsiteX32-2725" fmla="*/ 3923972 w 4029268"/>
                <a:gd name="connsiteY32-2726" fmla="*/ 2319338 h 6644036"/>
                <a:gd name="connsiteX33-2727" fmla="*/ 3952547 w 4029268"/>
                <a:gd name="connsiteY33-2728" fmla="*/ 2286000 h 6644036"/>
                <a:gd name="connsiteX34-2729" fmla="*/ 3976360 w 4029268"/>
                <a:gd name="connsiteY34-2730" fmla="*/ 2252663 h 6644036"/>
                <a:gd name="connsiteX35-2731" fmla="*/ 3590597 w 4029268"/>
                <a:gd name="connsiteY35-2732" fmla="*/ 1776413 h 6644036"/>
                <a:gd name="connsiteX36-2733" fmla="*/ 3603297 w 4029268"/>
                <a:gd name="connsiteY36-2734" fmla="*/ 917575 h 6644036"/>
                <a:gd name="connsiteX37-2735" fmla="*/ 3681085 w 4029268"/>
                <a:gd name="connsiteY37-2736" fmla="*/ 0 h 6644036"/>
                <a:gd name="connsiteX0-2737" fmla="*/ 3681085 w 4014627"/>
                <a:gd name="connsiteY0-2738" fmla="*/ 0 h 6644036"/>
                <a:gd name="connsiteX1-2739" fmla="*/ 2996872 w 4014627"/>
                <a:gd name="connsiteY1-2740" fmla="*/ 400050 h 6644036"/>
                <a:gd name="connsiteX2-2741" fmla="*/ 2796847 w 4014627"/>
                <a:gd name="connsiteY2-2742" fmla="*/ 400050 h 6644036"/>
                <a:gd name="connsiteX3-2743" fmla="*/ 2393622 w 4014627"/>
                <a:gd name="connsiteY3-2744" fmla="*/ 765175 h 6644036"/>
                <a:gd name="connsiteX4-2745" fmla="*/ 2136447 w 4014627"/>
                <a:gd name="connsiteY4-2746" fmla="*/ 869949 h 6644036"/>
                <a:gd name="connsiteX5-2747" fmla="*/ 2133272 w 4014627"/>
                <a:gd name="connsiteY5-2748" fmla="*/ 990600 h 6644036"/>
                <a:gd name="connsiteX6-2749" fmla="*/ 1444297 w 4014627"/>
                <a:gd name="connsiteY6-2750" fmla="*/ 1720849 h 6644036"/>
                <a:gd name="connsiteX7-2751" fmla="*/ 790247 w 4014627"/>
                <a:gd name="connsiteY7-2752" fmla="*/ 2830513 h 6644036"/>
                <a:gd name="connsiteX8-2753" fmla="*/ 726748 w 4014627"/>
                <a:gd name="connsiteY8-2754" fmla="*/ 3162300 h 6644036"/>
                <a:gd name="connsiteX9-2755" fmla="*/ 796597 w 4014627"/>
                <a:gd name="connsiteY9-2756" fmla="*/ 3184525 h 6644036"/>
                <a:gd name="connsiteX10-2757" fmla="*/ 783898 w 4014627"/>
                <a:gd name="connsiteY10-2758" fmla="*/ 3394075 h 6644036"/>
                <a:gd name="connsiteX11-2759" fmla="*/ 647373 w 4014627"/>
                <a:gd name="connsiteY11-2760" fmla="*/ 3419475 h 6644036"/>
                <a:gd name="connsiteX12-2761" fmla="*/ 498148 w 4014627"/>
                <a:gd name="connsiteY12-2762" fmla="*/ 3937000 h 6644036"/>
                <a:gd name="connsiteX13-2763" fmla="*/ 574348 w 4014627"/>
                <a:gd name="connsiteY13-2764" fmla="*/ 4089400 h 6644036"/>
                <a:gd name="connsiteX14-2765" fmla="*/ 485448 w 4014627"/>
                <a:gd name="connsiteY14-2766" fmla="*/ 4905375 h 6644036"/>
                <a:gd name="connsiteX15-2767" fmla="*/ 288598 w 4014627"/>
                <a:gd name="connsiteY15-2768" fmla="*/ 4991100 h 6644036"/>
                <a:gd name="connsiteX16-2769" fmla="*/ 206048 w 4014627"/>
                <a:gd name="connsiteY16-2770" fmla="*/ 5238750 h 6644036"/>
                <a:gd name="connsiteX17-2771" fmla="*/ 59999 w 4014627"/>
                <a:gd name="connsiteY17-2772" fmla="*/ 5327650 h 6644036"/>
                <a:gd name="connsiteX18-2773" fmla="*/ 1260 w 4014627"/>
                <a:gd name="connsiteY18-2774" fmla="*/ 5843587 h 6644036"/>
                <a:gd name="connsiteX19-2775" fmla="*/ 380673 w 4014627"/>
                <a:gd name="connsiteY19-2776" fmla="*/ 5759450 h 6644036"/>
                <a:gd name="connsiteX20-2777" fmla="*/ 498148 w 4014627"/>
                <a:gd name="connsiteY20-2778" fmla="*/ 5826125 h 6644036"/>
                <a:gd name="connsiteX21-2779" fmla="*/ 656897 w 4014627"/>
                <a:gd name="connsiteY21-2780" fmla="*/ 5734050 h 6644036"/>
                <a:gd name="connsiteX22-2781" fmla="*/ 1961822 w 4014627"/>
                <a:gd name="connsiteY22-2782" fmla="*/ 5938837 h 6644036"/>
                <a:gd name="connsiteX23-2783" fmla="*/ 1957060 w 4014627"/>
                <a:gd name="connsiteY23-2784" fmla="*/ 6115049 h 6644036"/>
                <a:gd name="connsiteX24-2785" fmla="*/ 2190422 w 4014627"/>
                <a:gd name="connsiteY24-2786" fmla="*/ 6138862 h 6644036"/>
                <a:gd name="connsiteX25-2787" fmla="*/ 2107873 w 4014627"/>
                <a:gd name="connsiteY25-2788" fmla="*/ 6423025 h 6644036"/>
                <a:gd name="connsiteX26-2789" fmla="*/ 2238048 w 4014627"/>
                <a:gd name="connsiteY26-2790" fmla="*/ 6642100 h 6644036"/>
                <a:gd name="connsiteX27-2791" fmla="*/ 2320598 w 4014627"/>
                <a:gd name="connsiteY27-2792" fmla="*/ 6486526 h 6644036"/>
                <a:gd name="connsiteX28-2793" fmla="*/ 2422198 w 4014627"/>
                <a:gd name="connsiteY28-2794" fmla="*/ 6442075 h 6644036"/>
                <a:gd name="connsiteX29-2795" fmla="*/ 2472998 w 4014627"/>
                <a:gd name="connsiteY29-2796" fmla="*/ 6261100 h 6644036"/>
                <a:gd name="connsiteX30-2797" fmla="*/ 2428548 w 4014627"/>
                <a:gd name="connsiteY30-2798" fmla="*/ 5842000 h 6644036"/>
                <a:gd name="connsiteX31-2799" fmla="*/ 2604760 w 4014627"/>
                <a:gd name="connsiteY31-2800" fmla="*/ 5767387 h 6644036"/>
                <a:gd name="connsiteX32-2801" fmla="*/ 2803198 w 4014627"/>
                <a:gd name="connsiteY32-2802" fmla="*/ 4727575 h 6644036"/>
                <a:gd name="connsiteX33-2803" fmla="*/ 3923972 w 4014627"/>
                <a:gd name="connsiteY33-2804" fmla="*/ 2319338 h 6644036"/>
                <a:gd name="connsiteX34-2805" fmla="*/ 3952547 w 4014627"/>
                <a:gd name="connsiteY34-2806" fmla="*/ 2286000 h 6644036"/>
                <a:gd name="connsiteX35-2807" fmla="*/ 3976360 w 4014627"/>
                <a:gd name="connsiteY35-2808" fmla="*/ 2252663 h 6644036"/>
                <a:gd name="connsiteX36-2809" fmla="*/ 3590597 w 4014627"/>
                <a:gd name="connsiteY36-2810" fmla="*/ 1776413 h 6644036"/>
                <a:gd name="connsiteX37-2811" fmla="*/ 3603297 w 4014627"/>
                <a:gd name="connsiteY37-2812" fmla="*/ 917575 h 6644036"/>
                <a:gd name="connsiteX38" fmla="*/ 3681085 w 4014627"/>
                <a:gd name="connsiteY38" fmla="*/ 0 h 6644036"/>
                <a:gd name="connsiteX0-2813" fmla="*/ 3681085 w 3976360"/>
                <a:gd name="connsiteY0-2814" fmla="*/ 0 h 6644036"/>
                <a:gd name="connsiteX1-2815" fmla="*/ 2996872 w 3976360"/>
                <a:gd name="connsiteY1-2816" fmla="*/ 400050 h 6644036"/>
                <a:gd name="connsiteX2-2817" fmla="*/ 2796847 w 3976360"/>
                <a:gd name="connsiteY2-2818" fmla="*/ 400050 h 6644036"/>
                <a:gd name="connsiteX3-2819" fmla="*/ 2393622 w 3976360"/>
                <a:gd name="connsiteY3-2820" fmla="*/ 765175 h 6644036"/>
                <a:gd name="connsiteX4-2821" fmla="*/ 2136447 w 3976360"/>
                <a:gd name="connsiteY4-2822" fmla="*/ 869949 h 6644036"/>
                <a:gd name="connsiteX5-2823" fmla="*/ 2133272 w 3976360"/>
                <a:gd name="connsiteY5-2824" fmla="*/ 990600 h 6644036"/>
                <a:gd name="connsiteX6-2825" fmla="*/ 1444297 w 3976360"/>
                <a:gd name="connsiteY6-2826" fmla="*/ 1720849 h 6644036"/>
                <a:gd name="connsiteX7-2827" fmla="*/ 790247 w 3976360"/>
                <a:gd name="connsiteY7-2828" fmla="*/ 2830513 h 6644036"/>
                <a:gd name="connsiteX8-2829" fmla="*/ 726748 w 3976360"/>
                <a:gd name="connsiteY8-2830" fmla="*/ 3162300 h 6644036"/>
                <a:gd name="connsiteX9-2831" fmla="*/ 796597 w 3976360"/>
                <a:gd name="connsiteY9-2832" fmla="*/ 3184525 h 6644036"/>
                <a:gd name="connsiteX10-2833" fmla="*/ 783898 w 3976360"/>
                <a:gd name="connsiteY10-2834" fmla="*/ 3394075 h 6644036"/>
                <a:gd name="connsiteX11-2835" fmla="*/ 647373 w 3976360"/>
                <a:gd name="connsiteY11-2836" fmla="*/ 3419475 h 6644036"/>
                <a:gd name="connsiteX12-2837" fmla="*/ 498148 w 3976360"/>
                <a:gd name="connsiteY12-2838" fmla="*/ 3937000 h 6644036"/>
                <a:gd name="connsiteX13-2839" fmla="*/ 574348 w 3976360"/>
                <a:gd name="connsiteY13-2840" fmla="*/ 4089400 h 6644036"/>
                <a:gd name="connsiteX14-2841" fmla="*/ 485448 w 3976360"/>
                <a:gd name="connsiteY14-2842" fmla="*/ 4905375 h 6644036"/>
                <a:gd name="connsiteX15-2843" fmla="*/ 288598 w 3976360"/>
                <a:gd name="connsiteY15-2844" fmla="*/ 4991100 h 6644036"/>
                <a:gd name="connsiteX16-2845" fmla="*/ 206048 w 3976360"/>
                <a:gd name="connsiteY16-2846" fmla="*/ 5238750 h 6644036"/>
                <a:gd name="connsiteX17-2847" fmla="*/ 59999 w 3976360"/>
                <a:gd name="connsiteY17-2848" fmla="*/ 5327650 h 6644036"/>
                <a:gd name="connsiteX18-2849" fmla="*/ 1260 w 3976360"/>
                <a:gd name="connsiteY18-2850" fmla="*/ 5843587 h 6644036"/>
                <a:gd name="connsiteX19-2851" fmla="*/ 380673 w 3976360"/>
                <a:gd name="connsiteY19-2852" fmla="*/ 5759450 h 6644036"/>
                <a:gd name="connsiteX20-2853" fmla="*/ 498148 w 3976360"/>
                <a:gd name="connsiteY20-2854" fmla="*/ 5826125 h 6644036"/>
                <a:gd name="connsiteX21-2855" fmla="*/ 656897 w 3976360"/>
                <a:gd name="connsiteY21-2856" fmla="*/ 5734050 h 6644036"/>
                <a:gd name="connsiteX22-2857" fmla="*/ 1961822 w 3976360"/>
                <a:gd name="connsiteY22-2858" fmla="*/ 5938837 h 6644036"/>
                <a:gd name="connsiteX23-2859" fmla="*/ 1957060 w 3976360"/>
                <a:gd name="connsiteY23-2860" fmla="*/ 6115049 h 6644036"/>
                <a:gd name="connsiteX24-2861" fmla="*/ 2190422 w 3976360"/>
                <a:gd name="connsiteY24-2862" fmla="*/ 6138862 h 6644036"/>
                <a:gd name="connsiteX25-2863" fmla="*/ 2107873 w 3976360"/>
                <a:gd name="connsiteY25-2864" fmla="*/ 6423025 h 6644036"/>
                <a:gd name="connsiteX26-2865" fmla="*/ 2238048 w 3976360"/>
                <a:gd name="connsiteY26-2866" fmla="*/ 6642100 h 6644036"/>
                <a:gd name="connsiteX27-2867" fmla="*/ 2320598 w 3976360"/>
                <a:gd name="connsiteY27-2868" fmla="*/ 6486526 h 6644036"/>
                <a:gd name="connsiteX28-2869" fmla="*/ 2422198 w 3976360"/>
                <a:gd name="connsiteY28-2870" fmla="*/ 6442075 h 6644036"/>
                <a:gd name="connsiteX29-2871" fmla="*/ 2472998 w 3976360"/>
                <a:gd name="connsiteY29-2872" fmla="*/ 6261100 h 6644036"/>
                <a:gd name="connsiteX30-2873" fmla="*/ 2428548 w 3976360"/>
                <a:gd name="connsiteY30-2874" fmla="*/ 5842000 h 6644036"/>
                <a:gd name="connsiteX31-2875" fmla="*/ 2604760 w 3976360"/>
                <a:gd name="connsiteY31-2876" fmla="*/ 5767387 h 6644036"/>
                <a:gd name="connsiteX32-2877" fmla="*/ 2803198 w 3976360"/>
                <a:gd name="connsiteY32-2878" fmla="*/ 4727575 h 6644036"/>
                <a:gd name="connsiteX33-2879" fmla="*/ 3539799 w 3976360"/>
                <a:gd name="connsiteY33-2880" fmla="*/ 3940175 h 6644036"/>
                <a:gd name="connsiteX34-2881" fmla="*/ 3923972 w 3976360"/>
                <a:gd name="connsiteY34-2882" fmla="*/ 2319338 h 6644036"/>
                <a:gd name="connsiteX35-2883" fmla="*/ 3952547 w 3976360"/>
                <a:gd name="connsiteY35-2884" fmla="*/ 2286000 h 6644036"/>
                <a:gd name="connsiteX36-2885" fmla="*/ 3976360 w 3976360"/>
                <a:gd name="connsiteY36-2886" fmla="*/ 2252663 h 6644036"/>
                <a:gd name="connsiteX37-2887" fmla="*/ 3590597 w 3976360"/>
                <a:gd name="connsiteY37-2888" fmla="*/ 1776413 h 6644036"/>
                <a:gd name="connsiteX38-2889" fmla="*/ 3603297 w 3976360"/>
                <a:gd name="connsiteY38-2890" fmla="*/ 917575 h 6644036"/>
                <a:gd name="connsiteX39" fmla="*/ 3681085 w 3976360"/>
                <a:gd name="connsiteY39" fmla="*/ 0 h 6644036"/>
                <a:gd name="connsiteX0-2891" fmla="*/ 3681085 w 3976360"/>
                <a:gd name="connsiteY0-2892" fmla="*/ 0 h 6644036"/>
                <a:gd name="connsiteX1-2893" fmla="*/ 2996872 w 3976360"/>
                <a:gd name="connsiteY1-2894" fmla="*/ 400050 h 6644036"/>
                <a:gd name="connsiteX2-2895" fmla="*/ 2796847 w 3976360"/>
                <a:gd name="connsiteY2-2896" fmla="*/ 400050 h 6644036"/>
                <a:gd name="connsiteX3-2897" fmla="*/ 2393622 w 3976360"/>
                <a:gd name="connsiteY3-2898" fmla="*/ 765175 h 6644036"/>
                <a:gd name="connsiteX4-2899" fmla="*/ 2136447 w 3976360"/>
                <a:gd name="connsiteY4-2900" fmla="*/ 869949 h 6644036"/>
                <a:gd name="connsiteX5-2901" fmla="*/ 2133272 w 3976360"/>
                <a:gd name="connsiteY5-2902" fmla="*/ 990600 h 6644036"/>
                <a:gd name="connsiteX6-2903" fmla="*/ 1444297 w 3976360"/>
                <a:gd name="connsiteY6-2904" fmla="*/ 1720849 h 6644036"/>
                <a:gd name="connsiteX7-2905" fmla="*/ 790247 w 3976360"/>
                <a:gd name="connsiteY7-2906" fmla="*/ 2830513 h 6644036"/>
                <a:gd name="connsiteX8-2907" fmla="*/ 726748 w 3976360"/>
                <a:gd name="connsiteY8-2908" fmla="*/ 3162300 h 6644036"/>
                <a:gd name="connsiteX9-2909" fmla="*/ 796597 w 3976360"/>
                <a:gd name="connsiteY9-2910" fmla="*/ 3184525 h 6644036"/>
                <a:gd name="connsiteX10-2911" fmla="*/ 783898 w 3976360"/>
                <a:gd name="connsiteY10-2912" fmla="*/ 3394075 h 6644036"/>
                <a:gd name="connsiteX11-2913" fmla="*/ 647373 w 3976360"/>
                <a:gd name="connsiteY11-2914" fmla="*/ 3419475 h 6644036"/>
                <a:gd name="connsiteX12-2915" fmla="*/ 498148 w 3976360"/>
                <a:gd name="connsiteY12-2916" fmla="*/ 3937000 h 6644036"/>
                <a:gd name="connsiteX13-2917" fmla="*/ 574348 w 3976360"/>
                <a:gd name="connsiteY13-2918" fmla="*/ 4089400 h 6644036"/>
                <a:gd name="connsiteX14-2919" fmla="*/ 485448 w 3976360"/>
                <a:gd name="connsiteY14-2920" fmla="*/ 4905375 h 6644036"/>
                <a:gd name="connsiteX15-2921" fmla="*/ 288598 w 3976360"/>
                <a:gd name="connsiteY15-2922" fmla="*/ 4991100 h 6644036"/>
                <a:gd name="connsiteX16-2923" fmla="*/ 206048 w 3976360"/>
                <a:gd name="connsiteY16-2924" fmla="*/ 5238750 h 6644036"/>
                <a:gd name="connsiteX17-2925" fmla="*/ 59999 w 3976360"/>
                <a:gd name="connsiteY17-2926" fmla="*/ 5327650 h 6644036"/>
                <a:gd name="connsiteX18-2927" fmla="*/ 1260 w 3976360"/>
                <a:gd name="connsiteY18-2928" fmla="*/ 5843587 h 6644036"/>
                <a:gd name="connsiteX19-2929" fmla="*/ 380673 w 3976360"/>
                <a:gd name="connsiteY19-2930" fmla="*/ 5759450 h 6644036"/>
                <a:gd name="connsiteX20-2931" fmla="*/ 498148 w 3976360"/>
                <a:gd name="connsiteY20-2932" fmla="*/ 5826125 h 6644036"/>
                <a:gd name="connsiteX21-2933" fmla="*/ 656897 w 3976360"/>
                <a:gd name="connsiteY21-2934" fmla="*/ 5734050 h 6644036"/>
                <a:gd name="connsiteX22-2935" fmla="*/ 1961822 w 3976360"/>
                <a:gd name="connsiteY22-2936" fmla="*/ 5938837 h 6644036"/>
                <a:gd name="connsiteX23-2937" fmla="*/ 1957060 w 3976360"/>
                <a:gd name="connsiteY23-2938" fmla="*/ 6115049 h 6644036"/>
                <a:gd name="connsiteX24-2939" fmla="*/ 2190422 w 3976360"/>
                <a:gd name="connsiteY24-2940" fmla="*/ 6138862 h 6644036"/>
                <a:gd name="connsiteX25-2941" fmla="*/ 2107873 w 3976360"/>
                <a:gd name="connsiteY25-2942" fmla="*/ 6423025 h 6644036"/>
                <a:gd name="connsiteX26-2943" fmla="*/ 2238048 w 3976360"/>
                <a:gd name="connsiteY26-2944" fmla="*/ 6642100 h 6644036"/>
                <a:gd name="connsiteX27-2945" fmla="*/ 2320598 w 3976360"/>
                <a:gd name="connsiteY27-2946" fmla="*/ 6486526 h 6644036"/>
                <a:gd name="connsiteX28-2947" fmla="*/ 2422198 w 3976360"/>
                <a:gd name="connsiteY28-2948" fmla="*/ 6442075 h 6644036"/>
                <a:gd name="connsiteX29-2949" fmla="*/ 2472998 w 3976360"/>
                <a:gd name="connsiteY29-2950" fmla="*/ 6261100 h 6644036"/>
                <a:gd name="connsiteX30-2951" fmla="*/ 2428548 w 3976360"/>
                <a:gd name="connsiteY30-2952" fmla="*/ 5842000 h 6644036"/>
                <a:gd name="connsiteX31-2953" fmla="*/ 2604760 w 3976360"/>
                <a:gd name="connsiteY31-2954" fmla="*/ 5767387 h 6644036"/>
                <a:gd name="connsiteX32-2955" fmla="*/ 2803198 w 3976360"/>
                <a:gd name="connsiteY32-2956" fmla="*/ 4727575 h 6644036"/>
                <a:gd name="connsiteX33-2957" fmla="*/ 3539799 w 3976360"/>
                <a:gd name="connsiteY33-2958" fmla="*/ 3940175 h 6644036"/>
                <a:gd name="connsiteX34-2959" fmla="*/ 3923972 w 3976360"/>
                <a:gd name="connsiteY34-2960" fmla="*/ 2319338 h 6644036"/>
                <a:gd name="connsiteX35-2961" fmla="*/ 3952547 w 3976360"/>
                <a:gd name="connsiteY35-2962" fmla="*/ 2286000 h 6644036"/>
                <a:gd name="connsiteX36-2963" fmla="*/ 3976360 w 3976360"/>
                <a:gd name="connsiteY36-2964" fmla="*/ 2252663 h 6644036"/>
                <a:gd name="connsiteX37-2965" fmla="*/ 3590597 w 3976360"/>
                <a:gd name="connsiteY37-2966" fmla="*/ 1776413 h 6644036"/>
                <a:gd name="connsiteX38-2967" fmla="*/ 3603297 w 3976360"/>
                <a:gd name="connsiteY38-2968" fmla="*/ 917575 h 6644036"/>
                <a:gd name="connsiteX39-2969" fmla="*/ 3681085 w 3976360"/>
                <a:gd name="connsiteY39-2970" fmla="*/ 0 h 6644036"/>
                <a:gd name="connsiteX0-2971" fmla="*/ 3681085 w 3976360"/>
                <a:gd name="connsiteY0-2972" fmla="*/ 0 h 6644036"/>
                <a:gd name="connsiteX1-2973" fmla="*/ 2996872 w 3976360"/>
                <a:gd name="connsiteY1-2974" fmla="*/ 400050 h 6644036"/>
                <a:gd name="connsiteX2-2975" fmla="*/ 2796847 w 3976360"/>
                <a:gd name="connsiteY2-2976" fmla="*/ 400050 h 6644036"/>
                <a:gd name="connsiteX3-2977" fmla="*/ 2393622 w 3976360"/>
                <a:gd name="connsiteY3-2978" fmla="*/ 765175 h 6644036"/>
                <a:gd name="connsiteX4-2979" fmla="*/ 2136447 w 3976360"/>
                <a:gd name="connsiteY4-2980" fmla="*/ 869949 h 6644036"/>
                <a:gd name="connsiteX5-2981" fmla="*/ 2133272 w 3976360"/>
                <a:gd name="connsiteY5-2982" fmla="*/ 990600 h 6644036"/>
                <a:gd name="connsiteX6-2983" fmla="*/ 1444297 w 3976360"/>
                <a:gd name="connsiteY6-2984" fmla="*/ 1720849 h 6644036"/>
                <a:gd name="connsiteX7-2985" fmla="*/ 790247 w 3976360"/>
                <a:gd name="connsiteY7-2986" fmla="*/ 2830513 h 6644036"/>
                <a:gd name="connsiteX8-2987" fmla="*/ 726748 w 3976360"/>
                <a:gd name="connsiteY8-2988" fmla="*/ 3162300 h 6644036"/>
                <a:gd name="connsiteX9-2989" fmla="*/ 796597 w 3976360"/>
                <a:gd name="connsiteY9-2990" fmla="*/ 3184525 h 6644036"/>
                <a:gd name="connsiteX10-2991" fmla="*/ 783898 w 3976360"/>
                <a:gd name="connsiteY10-2992" fmla="*/ 3394075 h 6644036"/>
                <a:gd name="connsiteX11-2993" fmla="*/ 647373 w 3976360"/>
                <a:gd name="connsiteY11-2994" fmla="*/ 3419475 h 6644036"/>
                <a:gd name="connsiteX12-2995" fmla="*/ 498148 w 3976360"/>
                <a:gd name="connsiteY12-2996" fmla="*/ 3937000 h 6644036"/>
                <a:gd name="connsiteX13-2997" fmla="*/ 574348 w 3976360"/>
                <a:gd name="connsiteY13-2998" fmla="*/ 4089400 h 6644036"/>
                <a:gd name="connsiteX14-2999" fmla="*/ 485448 w 3976360"/>
                <a:gd name="connsiteY14-3000" fmla="*/ 4905375 h 6644036"/>
                <a:gd name="connsiteX15-3001" fmla="*/ 288598 w 3976360"/>
                <a:gd name="connsiteY15-3002" fmla="*/ 4991100 h 6644036"/>
                <a:gd name="connsiteX16-3003" fmla="*/ 206048 w 3976360"/>
                <a:gd name="connsiteY16-3004" fmla="*/ 5238750 h 6644036"/>
                <a:gd name="connsiteX17-3005" fmla="*/ 59999 w 3976360"/>
                <a:gd name="connsiteY17-3006" fmla="*/ 5327650 h 6644036"/>
                <a:gd name="connsiteX18-3007" fmla="*/ 1260 w 3976360"/>
                <a:gd name="connsiteY18-3008" fmla="*/ 5843587 h 6644036"/>
                <a:gd name="connsiteX19-3009" fmla="*/ 380673 w 3976360"/>
                <a:gd name="connsiteY19-3010" fmla="*/ 5759450 h 6644036"/>
                <a:gd name="connsiteX20-3011" fmla="*/ 498148 w 3976360"/>
                <a:gd name="connsiteY20-3012" fmla="*/ 5826125 h 6644036"/>
                <a:gd name="connsiteX21-3013" fmla="*/ 656897 w 3976360"/>
                <a:gd name="connsiteY21-3014" fmla="*/ 5734050 h 6644036"/>
                <a:gd name="connsiteX22-3015" fmla="*/ 1961822 w 3976360"/>
                <a:gd name="connsiteY22-3016" fmla="*/ 5938837 h 6644036"/>
                <a:gd name="connsiteX23-3017" fmla="*/ 1957060 w 3976360"/>
                <a:gd name="connsiteY23-3018" fmla="*/ 6115049 h 6644036"/>
                <a:gd name="connsiteX24-3019" fmla="*/ 2190422 w 3976360"/>
                <a:gd name="connsiteY24-3020" fmla="*/ 6138862 h 6644036"/>
                <a:gd name="connsiteX25-3021" fmla="*/ 2107873 w 3976360"/>
                <a:gd name="connsiteY25-3022" fmla="*/ 6423025 h 6644036"/>
                <a:gd name="connsiteX26-3023" fmla="*/ 2238048 w 3976360"/>
                <a:gd name="connsiteY26-3024" fmla="*/ 6642100 h 6644036"/>
                <a:gd name="connsiteX27-3025" fmla="*/ 2320598 w 3976360"/>
                <a:gd name="connsiteY27-3026" fmla="*/ 6486526 h 6644036"/>
                <a:gd name="connsiteX28-3027" fmla="*/ 2422198 w 3976360"/>
                <a:gd name="connsiteY28-3028" fmla="*/ 6442075 h 6644036"/>
                <a:gd name="connsiteX29-3029" fmla="*/ 2472998 w 3976360"/>
                <a:gd name="connsiteY29-3030" fmla="*/ 6261100 h 6644036"/>
                <a:gd name="connsiteX30-3031" fmla="*/ 2428548 w 3976360"/>
                <a:gd name="connsiteY30-3032" fmla="*/ 5842000 h 6644036"/>
                <a:gd name="connsiteX31-3033" fmla="*/ 2604760 w 3976360"/>
                <a:gd name="connsiteY31-3034" fmla="*/ 5767387 h 6644036"/>
                <a:gd name="connsiteX32-3035" fmla="*/ 2803198 w 3976360"/>
                <a:gd name="connsiteY32-3036" fmla="*/ 4727575 h 6644036"/>
                <a:gd name="connsiteX33-3037" fmla="*/ 3479474 w 3976360"/>
                <a:gd name="connsiteY33-3038" fmla="*/ 4035425 h 6644036"/>
                <a:gd name="connsiteX34-3039" fmla="*/ 3923972 w 3976360"/>
                <a:gd name="connsiteY34-3040" fmla="*/ 2319338 h 6644036"/>
                <a:gd name="connsiteX35-3041" fmla="*/ 3952547 w 3976360"/>
                <a:gd name="connsiteY35-3042" fmla="*/ 2286000 h 6644036"/>
                <a:gd name="connsiteX36-3043" fmla="*/ 3976360 w 3976360"/>
                <a:gd name="connsiteY36-3044" fmla="*/ 2252663 h 6644036"/>
                <a:gd name="connsiteX37-3045" fmla="*/ 3590597 w 3976360"/>
                <a:gd name="connsiteY37-3046" fmla="*/ 1776413 h 6644036"/>
                <a:gd name="connsiteX38-3047" fmla="*/ 3603297 w 3976360"/>
                <a:gd name="connsiteY38-3048" fmla="*/ 917575 h 6644036"/>
                <a:gd name="connsiteX39-3049" fmla="*/ 3681085 w 3976360"/>
                <a:gd name="connsiteY39-3050" fmla="*/ 0 h 6644036"/>
                <a:gd name="connsiteX0-3051" fmla="*/ 3681085 w 3976360"/>
                <a:gd name="connsiteY0-3052" fmla="*/ 0 h 6644036"/>
                <a:gd name="connsiteX1-3053" fmla="*/ 2996872 w 3976360"/>
                <a:gd name="connsiteY1-3054" fmla="*/ 400050 h 6644036"/>
                <a:gd name="connsiteX2-3055" fmla="*/ 2796847 w 3976360"/>
                <a:gd name="connsiteY2-3056" fmla="*/ 400050 h 6644036"/>
                <a:gd name="connsiteX3-3057" fmla="*/ 2393622 w 3976360"/>
                <a:gd name="connsiteY3-3058" fmla="*/ 765175 h 6644036"/>
                <a:gd name="connsiteX4-3059" fmla="*/ 2136447 w 3976360"/>
                <a:gd name="connsiteY4-3060" fmla="*/ 869949 h 6644036"/>
                <a:gd name="connsiteX5-3061" fmla="*/ 2133272 w 3976360"/>
                <a:gd name="connsiteY5-3062" fmla="*/ 990600 h 6644036"/>
                <a:gd name="connsiteX6-3063" fmla="*/ 1444297 w 3976360"/>
                <a:gd name="connsiteY6-3064" fmla="*/ 1720849 h 6644036"/>
                <a:gd name="connsiteX7-3065" fmla="*/ 790247 w 3976360"/>
                <a:gd name="connsiteY7-3066" fmla="*/ 2830513 h 6644036"/>
                <a:gd name="connsiteX8-3067" fmla="*/ 726748 w 3976360"/>
                <a:gd name="connsiteY8-3068" fmla="*/ 3162300 h 6644036"/>
                <a:gd name="connsiteX9-3069" fmla="*/ 796597 w 3976360"/>
                <a:gd name="connsiteY9-3070" fmla="*/ 3184525 h 6644036"/>
                <a:gd name="connsiteX10-3071" fmla="*/ 783898 w 3976360"/>
                <a:gd name="connsiteY10-3072" fmla="*/ 3394075 h 6644036"/>
                <a:gd name="connsiteX11-3073" fmla="*/ 647373 w 3976360"/>
                <a:gd name="connsiteY11-3074" fmla="*/ 3419475 h 6644036"/>
                <a:gd name="connsiteX12-3075" fmla="*/ 498148 w 3976360"/>
                <a:gd name="connsiteY12-3076" fmla="*/ 3937000 h 6644036"/>
                <a:gd name="connsiteX13-3077" fmla="*/ 574348 w 3976360"/>
                <a:gd name="connsiteY13-3078" fmla="*/ 4089400 h 6644036"/>
                <a:gd name="connsiteX14-3079" fmla="*/ 485448 w 3976360"/>
                <a:gd name="connsiteY14-3080" fmla="*/ 4905375 h 6644036"/>
                <a:gd name="connsiteX15-3081" fmla="*/ 288598 w 3976360"/>
                <a:gd name="connsiteY15-3082" fmla="*/ 4991100 h 6644036"/>
                <a:gd name="connsiteX16-3083" fmla="*/ 206048 w 3976360"/>
                <a:gd name="connsiteY16-3084" fmla="*/ 5238750 h 6644036"/>
                <a:gd name="connsiteX17-3085" fmla="*/ 59999 w 3976360"/>
                <a:gd name="connsiteY17-3086" fmla="*/ 5327650 h 6644036"/>
                <a:gd name="connsiteX18-3087" fmla="*/ 1260 w 3976360"/>
                <a:gd name="connsiteY18-3088" fmla="*/ 5843587 h 6644036"/>
                <a:gd name="connsiteX19-3089" fmla="*/ 380673 w 3976360"/>
                <a:gd name="connsiteY19-3090" fmla="*/ 5759450 h 6644036"/>
                <a:gd name="connsiteX20-3091" fmla="*/ 498148 w 3976360"/>
                <a:gd name="connsiteY20-3092" fmla="*/ 5826125 h 6644036"/>
                <a:gd name="connsiteX21-3093" fmla="*/ 656897 w 3976360"/>
                <a:gd name="connsiteY21-3094" fmla="*/ 5734050 h 6644036"/>
                <a:gd name="connsiteX22-3095" fmla="*/ 1961822 w 3976360"/>
                <a:gd name="connsiteY22-3096" fmla="*/ 5938837 h 6644036"/>
                <a:gd name="connsiteX23-3097" fmla="*/ 1957060 w 3976360"/>
                <a:gd name="connsiteY23-3098" fmla="*/ 6115049 h 6644036"/>
                <a:gd name="connsiteX24-3099" fmla="*/ 2190422 w 3976360"/>
                <a:gd name="connsiteY24-3100" fmla="*/ 6138862 h 6644036"/>
                <a:gd name="connsiteX25-3101" fmla="*/ 2107873 w 3976360"/>
                <a:gd name="connsiteY25-3102" fmla="*/ 6423025 h 6644036"/>
                <a:gd name="connsiteX26-3103" fmla="*/ 2238048 w 3976360"/>
                <a:gd name="connsiteY26-3104" fmla="*/ 6642100 h 6644036"/>
                <a:gd name="connsiteX27-3105" fmla="*/ 2320598 w 3976360"/>
                <a:gd name="connsiteY27-3106" fmla="*/ 6486526 h 6644036"/>
                <a:gd name="connsiteX28-3107" fmla="*/ 2422198 w 3976360"/>
                <a:gd name="connsiteY28-3108" fmla="*/ 6442075 h 6644036"/>
                <a:gd name="connsiteX29-3109" fmla="*/ 2472998 w 3976360"/>
                <a:gd name="connsiteY29-3110" fmla="*/ 6261100 h 6644036"/>
                <a:gd name="connsiteX30-3111" fmla="*/ 2428548 w 3976360"/>
                <a:gd name="connsiteY30-3112" fmla="*/ 5842000 h 6644036"/>
                <a:gd name="connsiteX31-3113" fmla="*/ 2604760 w 3976360"/>
                <a:gd name="connsiteY31-3114" fmla="*/ 5767387 h 6644036"/>
                <a:gd name="connsiteX32-3115" fmla="*/ 2803198 w 3976360"/>
                <a:gd name="connsiteY32-3116" fmla="*/ 4727575 h 6644036"/>
                <a:gd name="connsiteX33-3117" fmla="*/ 3479474 w 3976360"/>
                <a:gd name="connsiteY33-3118" fmla="*/ 4035425 h 6644036"/>
                <a:gd name="connsiteX34-3119" fmla="*/ 3527099 w 3976360"/>
                <a:gd name="connsiteY34-3120" fmla="*/ 3013075 h 6644036"/>
                <a:gd name="connsiteX35-3121" fmla="*/ 3923972 w 3976360"/>
                <a:gd name="connsiteY35-3122" fmla="*/ 2319338 h 6644036"/>
                <a:gd name="connsiteX36-3123" fmla="*/ 3952547 w 3976360"/>
                <a:gd name="connsiteY36-3124" fmla="*/ 2286000 h 6644036"/>
                <a:gd name="connsiteX37-3125" fmla="*/ 3976360 w 3976360"/>
                <a:gd name="connsiteY37-3126" fmla="*/ 2252663 h 6644036"/>
                <a:gd name="connsiteX38-3127" fmla="*/ 3590597 w 3976360"/>
                <a:gd name="connsiteY38-3128" fmla="*/ 1776413 h 6644036"/>
                <a:gd name="connsiteX39-3129" fmla="*/ 3603297 w 3976360"/>
                <a:gd name="connsiteY39-3130" fmla="*/ 917575 h 6644036"/>
                <a:gd name="connsiteX40" fmla="*/ 3681085 w 3976360"/>
                <a:gd name="connsiteY40" fmla="*/ 0 h 6644036"/>
                <a:gd name="connsiteX0-3131" fmla="*/ 3681085 w 3973153"/>
                <a:gd name="connsiteY0-3132" fmla="*/ 0 h 6644036"/>
                <a:gd name="connsiteX1-3133" fmla="*/ 2996872 w 3973153"/>
                <a:gd name="connsiteY1-3134" fmla="*/ 400050 h 6644036"/>
                <a:gd name="connsiteX2-3135" fmla="*/ 2796847 w 3973153"/>
                <a:gd name="connsiteY2-3136" fmla="*/ 400050 h 6644036"/>
                <a:gd name="connsiteX3-3137" fmla="*/ 2393622 w 3973153"/>
                <a:gd name="connsiteY3-3138" fmla="*/ 765175 h 6644036"/>
                <a:gd name="connsiteX4-3139" fmla="*/ 2136447 w 3973153"/>
                <a:gd name="connsiteY4-3140" fmla="*/ 869949 h 6644036"/>
                <a:gd name="connsiteX5-3141" fmla="*/ 2133272 w 3973153"/>
                <a:gd name="connsiteY5-3142" fmla="*/ 990600 h 6644036"/>
                <a:gd name="connsiteX6-3143" fmla="*/ 1444297 w 3973153"/>
                <a:gd name="connsiteY6-3144" fmla="*/ 1720849 h 6644036"/>
                <a:gd name="connsiteX7-3145" fmla="*/ 790247 w 3973153"/>
                <a:gd name="connsiteY7-3146" fmla="*/ 2830513 h 6644036"/>
                <a:gd name="connsiteX8-3147" fmla="*/ 726748 w 3973153"/>
                <a:gd name="connsiteY8-3148" fmla="*/ 3162300 h 6644036"/>
                <a:gd name="connsiteX9-3149" fmla="*/ 796597 w 3973153"/>
                <a:gd name="connsiteY9-3150" fmla="*/ 3184525 h 6644036"/>
                <a:gd name="connsiteX10-3151" fmla="*/ 783898 w 3973153"/>
                <a:gd name="connsiteY10-3152" fmla="*/ 3394075 h 6644036"/>
                <a:gd name="connsiteX11-3153" fmla="*/ 647373 w 3973153"/>
                <a:gd name="connsiteY11-3154" fmla="*/ 3419475 h 6644036"/>
                <a:gd name="connsiteX12-3155" fmla="*/ 498148 w 3973153"/>
                <a:gd name="connsiteY12-3156" fmla="*/ 3937000 h 6644036"/>
                <a:gd name="connsiteX13-3157" fmla="*/ 574348 w 3973153"/>
                <a:gd name="connsiteY13-3158" fmla="*/ 4089400 h 6644036"/>
                <a:gd name="connsiteX14-3159" fmla="*/ 485448 w 3973153"/>
                <a:gd name="connsiteY14-3160" fmla="*/ 4905375 h 6644036"/>
                <a:gd name="connsiteX15-3161" fmla="*/ 288598 w 3973153"/>
                <a:gd name="connsiteY15-3162" fmla="*/ 4991100 h 6644036"/>
                <a:gd name="connsiteX16-3163" fmla="*/ 206048 w 3973153"/>
                <a:gd name="connsiteY16-3164" fmla="*/ 5238750 h 6644036"/>
                <a:gd name="connsiteX17-3165" fmla="*/ 59999 w 3973153"/>
                <a:gd name="connsiteY17-3166" fmla="*/ 5327650 h 6644036"/>
                <a:gd name="connsiteX18-3167" fmla="*/ 1260 w 3973153"/>
                <a:gd name="connsiteY18-3168" fmla="*/ 5843587 h 6644036"/>
                <a:gd name="connsiteX19-3169" fmla="*/ 380673 w 3973153"/>
                <a:gd name="connsiteY19-3170" fmla="*/ 5759450 h 6644036"/>
                <a:gd name="connsiteX20-3171" fmla="*/ 498148 w 3973153"/>
                <a:gd name="connsiteY20-3172" fmla="*/ 5826125 h 6644036"/>
                <a:gd name="connsiteX21-3173" fmla="*/ 656897 w 3973153"/>
                <a:gd name="connsiteY21-3174" fmla="*/ 5734050 h 6644036"/>
                <a:gd name="connsiteX22-3175" fmla="*/ 1961822 w 3973153"/>
                <a:gd name="connsiteY22-3176" fmla="*/ 5938837 h 6644036"/>
                <a:gd name="connsiteX23-3177" fmla="*/ 1957060 w 3973153"/>
                <a:gd name="connsiteY23-3178" fmla="*/ 6115049 h 6644036"/>
                <a:gd name="connsiteX24-3179" fmla="*/ 2190422 w 3973153"/>
                <a:gd name="connsiteY24-3180" fmla="*/ 6138862 h 6644036"/>
                <a:gd name="connsiteX25-3181" fmla="*/ 2107873 w 3973153"/>
                <a:gd name="connsiteY25-3182" fmla="*/ 6423025 h 6644036"/>
                <a:gd name="connsiteX26-3183" fmla="*/ 2238048 w 3973153"/>
                <a:gd name="connsiteY26-3184" fmla="*/ 6642100 h 6644036"/>
                <a:gd name="connsiteX27-3185" fmla="*/ 2320598 w 3973153"/>
                <a:gd name="connsiteY27-3186" fmla="*/ 6486526 h 6644036"/>
                <a:gd name="connsiteX28-3187" fmla="*/ 2422198 w 3973153"/>
                <a:gd name="connsiteY28-3188" fmla="*/ 6442075 h 6644036"/>
                <a:gd name="connsiteX29-3189" fmla="*/ 2472998 w 3973153"/>
                <a:gd name="connsiteY29-3190" fmla="*/ 6261100 h 6644036"/>
                <a:gd name="connsiteX30-3191" fmla="*/ 2428548 w 3973153"/>
                <a:gd name="connsiteY30-3192" fmla="*/ 5842000 h 6644036"/>
                <a:gd name="connsiteX31-3193" fmla="*/ 2604760 w 3973153"/>
                <a:gd name="connsiteY31-3194" fmla="*/ 5767387 h 6644036"/>
                <a:gd name="connsiteX32-3195" fmla="*/ 2803198 w 3973153"/>
                <a:gd name="connsiteY32-3196" fmla="*/ 4727575 h 6644036"/>
                <a:gd name="connsiteX33-3197" fmla="*/ 3479474 w 3973153"/>
                <a:gd name="connsiteY33-3198" fmla="*/ 4035425 h 6644036"/>
                <a:gd name="connsiteX34-3199" fmla="*/ 3527099 w 3973153"/>
                <a:gd name="connsiteY34-3200" fmla="*/ 3013075 h 6644036"/>
                <a:gd name="connsiteX35-3201" fmla="*/ 3923972 w 3973153"/>
                <a:gd name="connsiteY35-3202" fmla="*/ 2319338 h 6644036"/>
                <a:gd name="connsiteX36-3203" fmla="*/ 3952547 w 3973153"/>
                <a:gd name="connsiteY36-3204" fmla="*/ 2286000 h 6644036"/>
                <a:gd name="connsiteX37-3205" fmla="*/ 3792210 w 3973153"/>
                <a:gd name="connsiteY37-3206" fmla="*/ 2132013 h 6644036"/>
                <a:gd name="connsiteX38-3207" fmla="*/ 3590597 w 3973153"/>
                <a:gd name="connsiteY38-3208" fmla="*/ 1776413 h 6644036"/>
                <a:gd name="connsiteX39-3209" fmla="*/ 3603297 w 3973153"/>
                <a:gd name="connsiteY39-3210" fmla="*/ 917575 h 6644036"/>
                <a:gd name="connsiteX40-3211" fmla="*/ 3681085 w 3973153"/>
                <a:gd name="connsiteY40-3212" fmla="*/ 0 h 6644036"/>
                <a:gd name="connsiteX0-3213" fmla="*/ 3681085 w 3958267"/>
                <a:gd name="connsiteY0-3214" fmla="*/ 0 h 6644036"/>
                <a:gd name="connsiteX1-3215" fmla="*/ 2996872 w 3958267"/>
                <a:gd name="connsiteY1-3216" fmla="*/ 400050 h 6644036"/>
                <a:gd name="connsiteX2-3217" fmla="*/ 2796847 w 3958267"/>
                <a:gd name="connsiteY2-3218" fmla="*/ 400050 h 6644036"/>
                <a:gd name="connsiteX3-3219" fmla="*/ 2393622 w 3958267"/>
                <a:gd name="connsiteY3-3220" fmla="*/ 765175 h 6644036"/>
                <a:gd name="connsiteX4-3221" fmla="*/ 2136447 w 3958267"/>
                <a:gd name="connsiteY4-3222" fmla="*/ 869949 h 6644036"/>
                <a:gd name="connsiteX5-3223" fmla="*/ 2133272 w 3958267"/>
                <a:gd name="connsiteY5-3224" fmla="*/ 990600 h 6644036"/>
                <a:gd name="connsiteX6-3225" fmla="*/ 1444297 w 3958267"/>
                <a:gd name="connsiteY6-3226" fmla="*/ 1720849 h 6644036"/>
                <a:gd name="connsiteX7-3227" fmla="*/ 790247 w 3958267"/>
                <a:gd name="connsiteY7-3228" fmla="*/ 2830513 h 6644036"/>
                <a:gd name="connsiteX8-3229" fmla="*/ 726748 w 3958267"/>
                <a:gd name="connsiteY8-3230" fmla="*/ 3162300 h 6644036"/>
                <a:gd name="connsiteX9-3231" fmla="*/ 796597 w 3958267"/>
                <a:gd name="connsiteY9-3232" fmla="*/ 3184525 h 6644036"/>
                <a:gd name="connsiteX10-3233" fmla="*/ 783898 w 3958267"/>
                <a:gd name="connsiteY10-3234" fmla="*/ 3394075 h 6644036"/>
                <a:gd name="connsiteX11-3235" fmla="*/ 647373 w 3958267"/>
                <a:gd name="connsiteY11-3236" fmla="*/ 3419475 h 6644036"/>
                <a:gd name="connsiteX12-3237" fmla="*/ 498148 w 3958267"/>
                <a:gd name="connsiteY12-3238" fmla="*/ 3937000 h 6644036"/>
                <a:gd name="connsiteX13-3239" fmla="*/ 574348 w 3958267"/>
                <a:gd name="connsiteY13-3240" fmla="*/ 4089400 h 6644036"/>
                <a:gd name="connsiteX14-3241" fmla="*/ 485448 w 3958267"/>
                <a:gd name="connsiteY14-3242" fmla="*/ 4905375 h 6644036"/>
                <a:gd name="connsiteX15-3243" fmla="*/ 288598 w 3958267"/>
                <a:gd name="connsiteY15-3244" fmla="*/ 4991100 h 6644036"/>
                <a:gd name="connsiteX16-3245" fmla="*/ 206048 w 3958267"/>
                <a:gd name="connsiteY16-3246" fmla="*/ 5238750 h 6644036"/>
                <a:gd name="connsiteX17-3247" fmla="*/ 59999 w 3958267"/>
                <a:gd name="connsiteY17-3248" fmla="*/ 5327650 h 6644036"/>
                <a:gd name="connsiteX18-3249" fmla="*/ 1260 w 3958267"/>
                <a:gd name="connsiteY18-3250" fmla="*/ 5843587 h 6644036"/>
                <a:gd name="connsiteX19-3251" fmla="*/ 380673 w 3958267"/>
                <a:gd name="connsiteY19-3252" fmla="*/ 5759450 h 6644036"/>
                <a:gd name="connsiteX20-3253" fmla="*/ 498148 w 3958267"/>
                <a:gd name="connsiteY20-3254" fmla="*/ 5826125 h 6644036"/>
                <a:gd name="connsiteX21-3255" fmla="*/ 656897 w 3958267"/>
                <a:gd name="connsiteY21-3256" fmla="*/ 5734050 h 6644036"/>
                <a:gd name="connsiteX22-3257" fmla="*/ 1961822 w 3958267"/>
                <a:gd name="connsiteY22-3258" fmla="*/ 5938837 h 6644036"/>
                <a:gd name="connsiteX23-3259" fmla="*/ 1957060 w 3958267"/>
                <a:gd name="connsiteY23-3260" fmla="*/ 6115049 h 6644036"/>
                <a:gd name="connsiteX24-3261" fmla="*/ 2190422 w 3958267"/>
                <a:gd name="connsiteY24-3262" fmla="*/ 6138862 h 6644036"/>
                <a:gd name="connsiteX25-3263" fmla="*/ 2107873 w 3958267"/>
                <a:gd name="connsiteY25-3264" fmla="*/ 6423025 h 6644036"/>
                <a:gd name="connsiteX26-3265" fmla="*/ 2238048 w 3958267"/>
                <a:gd name="connsiteY26-3266" fmla="*/ 6642100 h 6644036"/>
                <a:gd name="connsiteX27-3267" fmla="*/ 2320598 w 3958267"/>
                <a:gd name="connsiteY27-3268" fmla="*/ 6486526 h 6644036"/>
                <a:gd name="connsiteX28-3269" fmla="*/ 2422198 w 3958267"/>
                <a:gd name="connsiteY28-3270" fmla="*/ 6442075 h 6644036"/>
                <a:gd name="connsiteX29-3271" fmla="*/ 2472998 w 3958267"/>
                <a:gd name="connsiteY29-3272" fmla="*/ 6261100 h 6644036"/>
                <a:gd name="connsiteX30-3273" fmla="*/ 2428548 w 3958267"/>
                <a:gd name="connsiteY30-3274" fmla="*/ 5842000 h 6644036"/>
                <a:gd name="connsiteX31-3275" fmla="*/ 2604760 w 3958267"/>
                <a:gd name="connsiteY31-3276" fmla="*/ 5767387 h 6644036"/>
                <a:gd name="connsiteX32-3277" fmla="*/ 2803198 w 3958267"/>
                <a:gd name="connsiteY32-3278" fmla="*/ 4727575 h 6644036"/>
                <a:gd name="connsiteX33-3279" fmla="*/ 3479474 w 3958267"/>
                <a:gd name="connsiteY33-3280" fmla="*/ 4035425 h 6644036"/>
                <a:gd name="connsiteX34-3281" fmla="*/ 3527099 w 3958267"/>
                <a:gd name="connsiteY34-3282" fmla="*/ 3013075 h 6644036"/>
                <a:gd name="connsiteX35-3283" fmla="*/ 3952547 w 3958267"/>
                <a:gd name="connsiteY35-3284" fmla="*/ 2286000 h 6644036"/>
                <a:gd name="connsiteX36-3285" fmla="*/ 3792210 w 3958267"/>
                <a:gd name="connsiteY36-3286" fmla="*/ 2132013 h 6644036"/>
                <a:gd name="connsiteX37-3287" fmla="*/ 3590597 w 3958267"/>
                <a:gd name="connsiteY37-3288" fmla="*/ 1776413 h 6644036"/>
                <a:gd name="connsiteX38-3289" fmla="*/ 3603297 w 3958267"/>
                <a:gd name="connsiteY38-3290" fmla="*/ 917575 h 6644036"/>
                <a:gd name="connsiteX39-3291" fmla="*/ 3681085 w 3958267"/>
                <a:gd name="connsiteY39-3292" fmla="*/ 0 h 6644036"/>
                <a:gd name="connsiteX0-3293" fmla="*/ 3681085 w 3831206"/>
                <a:gd name="connsiteY0-3294" fmla="*/ 0 h 6644036"/>
                <a:gd name="connsiteX1-3295" fmla="*/ 2996872 w 3831206"/>
                <a:gd name="connsiteY1-3296" fmla="*/ 400050 h 6644036"/>
                <a:gd name="connsiteX2-3297" fmla="*/ 2796847 w 3831206"/>
                <a:gd name="connsiteY2-3298" fmla="*/ 400050 h 6644036"/>
                <a:gd name="connsiteX3-3299" fmla="*/ 2393622 w 3831206"/>
                <a:gd name="connsiteY3-3300" fmla="*/ 765175 h 6644036"/>
                <a:gd name="connsiteX4-3301" fmla="*/ 2136447 w 3831206"/>
                <a:gd name="connsiteY4-3302" fmla="*/ 869949 h 6644036"/>
                <a:gd name="connsiteX5-3303" fmla="*/ 2133272 w 3831206"/>
                <a:gd name="connsiteY5-3304" fmla="*/ 990600 h 6644036"/>
                <a:gd name="connsiteX6-3305" fmla="*/ 1444297 w 3831206"/>
                <a:gd name="connsiteY6-3306" fmla="*/ 1720849 h 6644036"/>
                <a:gd name="connsiteX7-3307" fmla="*/ 790247 w 3831206"/>
                <a:gd name="connsiteY7-3308" fmla="*/ 2830513 h 6644036"/>
                <a:gd name="connsiteX8-3309" fmla="*/ 726748 w 3831206"/>
                <a:gd name="connsiteY8-3310" fmla="*/ 3162300 h 6644036"/>
                <a:gd name="connsiteX9-3311" fmla="*/ 796597 w 3831206"/>
                <a:gd name="connsiteY9-3312" fmla="*/ 3184525 h 6644036"/>
                <a:gd name="connsiteX10-3313" fmla="*/ 783898 w 3831206"/>
                <a:gd name="connsiteY10-3314" fmla="*/ 3394075 h 6644036"/>
                <a:gd name="connsiteX11-3315" fmla="*/ 647373 w 3831206"/>
                <a:gd name="connsiteY11-3316" fmla="*/ 3419475 h 6644036"/>
                <a:gd name="connsiteX12-3317" fmla="*/ 498148 w 3831206"/>
                <a:gd name="connsiteY12-3318" fmla="*/ 3937000 h 6644036"/>
                <a:gd name="connsiteX13-3319" fmla="*/ 574348 w 3831206"/>
                <a:gd name="connsiteY13-3320" fmla="*/ 4089400 h 6644036"/>
                <a:gd name="connsiteX14-3321" fmla="*/ 485448 w 3831206"/>
                <a:gd name="connsiteY14-3322" fmla="*/ 4905375 h 6644036"/>
                <a:gd name="connsiteX15-3323" fmla="*/ 288598 w 3831206"/>
                <a:gd name="connsiteY15-3324" fmla="*/ 4991100 h 6644036"/>
                <a:gd name="connsiteX16-3325" fmla="*/ 206048 w 3831206"/>
                <a:gd name="connsiteY16-3326" fmla="*/ 5238750 h 6644036"/>
                <a:gd name="connsiteX17-3327" fmla="*/ 59999 w 3831206"/>
                <a:gd name="connsiteY17-3328" fmla="*/ 5327650 h 6644036"/>
                <a:gd name="connsiteX18-3329" fmla="*/ 1260 w 3831206"/>
                <a:gd name="connsiteY18-3330" fmla="*/ 5843587 h 6644036"/>
                <a:gd name="connsiteX19-3331" fmla="*/ 380673 w 3831206"/>
                <a:gd name="connsiteY19-3332" fmla="*/ 5759450 h 6644036"/>
                <a:gd name="connsiteX20-3333" fmla="*/ 498148 w 3831206"/>
                <a:gd name="connsiteY20-3334" fmla="*/ 5826125 h 6644036"/>
                <a:gd name="connsiteX21-3335" fmla="*/ 656897 w 3831206"/>
                <a:gd name="connsiteY21-3336" fmla="*/ 5734050 h 6644036"/>
                <a:gd name="connsiteX22-3337" fmla="*/ 1961822 w 3831206"/>
                <a:gd name="connsiteY22-3338" fmla="*/ 5938837 h 6644036"/>
                <a:gd name="connsiteX23-3339" fmla="*/ 1957060 w 3831206"/>
                <a:gd name="connsiteY23-3340" fmla="*/ 6115049 h 6644036"/>
                <a:gd name="connsiteX24-3341" fmla="*/ 2190422 w 3831206"/>
                <a:gd name="connsiteY24-3342" fmla="*/ 6138862 h 6644036"/>
                <a:gd name="connsiteX25-3343" fmla="*/ 2107873 w 3831206"/>
                <a:gd name="connsiteY25-3344" fmla="*/ 6423025 h 6644036"/>
                <a:gd name="connsiteX26-3345" fmla="*/ 2238048 w 3831206"/>
                <a:gd name="connsiteY26-3346" fmla="*/ 6642100 h 6644036"/>
                <a:gd name="connsiteX27-3347" fmla="*/ 2320598 w 3831206"/>
                <a:gd name="connsiteY27-3348" fmla="*/ 6486526 h 6644036"/>
                <a:gd name="connsiteX28-3349" fmla="*/ 2422198 w 3831206"/>
                <a:gd name="connsiteY28-3350" fmla="*/ 6442075 h 6644036"/>
                <a:gd name="connsiteX29-3351" fmla="*/ 2472998 w 3831206"/>
                <a:gd name="connsiteY29-3352" fmla="*/ 6261100 h 6644036"/>
                <a:gd name="connsiteX30-3353" fmla="*/ 2428548 w 3831206"/>
                <a:gd name="connsiteY30-3354" fmla="*/ 5842000 h 6644036"/>
                <a:gd name="connsiteX31-3355" fmla="*/ 2604760 w 3831206"/>
                <a:gd name="connsiteY31-3356" fmla="*/ 5767387 h 6644036"/>
                <a:gd name="connsiteX32-3357" fmla="*/ 2803198 w 3831206"/>
                <a:gd name="connsiteY32-3358" fmla="*/ 4727575 h 6644036"/>
                <a:gd name="connsiteX33-3359" fmla="*/ 3479474 w 3831206"/>
                <a:gd name="connsiteY33-3360" fmla="*/ 4035425 h 6644036"/>
                <a:gd name="connsiteX34-3361" fmla="*/ 3527099 w 3831206"/>
                <a:gd name="connsiteY34-3362" fmla="*/ 3013075 h 6644036"/>
                <a:gd name="connsiteX35-3363" fmla="*/ 3819197 w 3831206"/>
                <a:gd name="connsiteY35-3364" fmla="*/ 2457450 h 6644036"/>
                <a:gd name="connsiteX36-3365" fmla="*/ 3792210 w 3831206"/>
                <a:gd name="connsiteY36-3366" fmla="*/ 2132013 h 6644036"/>
                <a:gd name="connsiteX37-3367" fmla="*/ 3590597 w 3831206"/>
                <a:gd name="connsiteY37-3368" fmla="*/ 1776413 h 6644036"/>
                <a:gd name="connsiteX38-3369" fmla="*/ 3603297 w 3831206"/>
                <a:gd name="connsiteY38-3370" fmla="*/ 917575 h 6644036"/>
                <a:gd name="connsiteX39-3371" fmla="*/ 3681085 w 3831206"/>
                <a:gd name="connsiteY39-3372" fmla="*/ 0 h 6644036"/>
                <a:gd name="connsiteX0-3373" fmla="*/ 3681085 w 3819595"/>
                <a:gd name="connsiteY0-3374" fmla="*/ 0 h 6644036"/>
                <a:gd name="connsiteX1-3375" fmla="*/ 2996872 w 3819595"/>
                <a:gd name="connsiteY1-3376" fmla="*/ 400050 h 6644036"/>
                <a:gd name="connsiteX2-3377" fmla="*/ 2796847 w 3819595"/>
                <a:gd name="connsiteY2-3378" fmla="*/ 400050 h 6644036"/>
                <a:gd name="connsiteX3-3379" fmla="*/ 2393622 w 3819595"/>
                <a:gd name="connsiteY3-3380" fmla="*/ 765175 h 6644036"/>
                <a:gd name="connsiteX4-3381" fmla="*/ 2136447 w 3819595"/>
                <a:gd name="connsiteY4-3382" fmla="*/ 869949 h 6644036"/>
                <a:gd name="connsiteX5-3383" fmla="*/ 2133272 w 3819595"/>
                <a:gd name="connsiteY5-3384" fmla="*/ 990600 h 6644036"/>
                <a:gd name="connsiteX6-3385" fmla="*/ 1444297 w 3819595"/>
                <a:gd name="connsiteY6-3386" fmla="*/ 1720849 h 6644036"/>
                <a:gd name="connsiteX7-3387" fmla="*/ 790247 w 3819595"/>
                <a:gd name="connsiteY7-3388" fmla="*/ 2830513 h 6644036"/>
                <a:gd name="connsiteX8-3389" fmla="*/ 726748 w 3819595"/>
                <a:gd name="connsiteY8-3390" fmla="*/ 3162300 h 6644036"/>
                <a:gd name="connsiteX9-3391" fmla="*/ 796597 w 3819595"/>
                <a:gd name="connsiteY9-3392" fmla="*/ 3184525 h 6644036"/>
                <a:gd name="connsiteX10-3393" fmla="*/ 783898 w 3819595"/>
                <a:gd name="connsiteY10-3394" fmla="*/ 3394075 h 6644036"/>
                <a:gd name="connsiteX11-3395" fmla="*/ 647373 w 3819595"/>
                <a:gd name="connsiteY11-3396" fmla="*/ 3419475 h 6644036"/>
                <a:gd name="connsiteX12-3397" fmla="*/ 498148 w 3819595"/>
                <a:gd name="connsiteY12-3398" fmla="*/ 3937000 h 6644036"/>
                <a:gd name="connsiteX13-3399" fmla="*/ 574348 w 3819595"/>
                <a:gd name="connsiteY13-3400" fmla="*/ 4089400 h 6644036"/>
                <a:gd name="connsiteX14-3401" fmla="*/ 485448 w 3819595"/>
                <a:gd name="connsiteY14-3402" fmla="*/ 4905375 h 6644036"/>
                <a:gd name="connsiteX15-3403" fmla="*/ 288598 w 3819595"/>
                <a:gd name="connsiteY15-3404" fmla="*/ 4991100 h 6644036"/>
                <a:gd name="connsiteX16-3405" fmla="*/ 206048 w 3819595"/>
                <a:gd name="connsiteY16-3406" fmla="*/ 5238750 h 6644036"/>
                <a:gd name="connsiteX17-3407" fmla="*/ 59999 w 3819595"/>
                <a:gd name="connsiteY17-3408" fmla="*/ 5327650 h 6644036"/>
                <a:gd name="connsiteX18-3409" fmla="*/ 1260 w 3819595"/>
                <a:gd name="connsiteY18-3410" fmla="*/ 5843587 h 6644036"/>
                <a:gd name="connsiteX19-3411" fmla="*/ 380673 w 3819595"/>
                <a:gd name="connsiteY19-3412" fmla="*/ 5759450 h 6644036"/>
                <a:gd name="connsiteX20-3413" fmla="*/ 498148 w 3819595"/>
                <a:gd name="connsiteY20-3414" fmla="*/ 5826125 h 6644036"/>
                <a:gd name="connsiteX21-3415" fmla="*/ 656897 w 3819595"/>
                <a:gd name="connsiteY21-3416" fmla="*/ 5734050 h 6644036"/>
                <a:gd name="connsiteX22-3417" fmla="*/ 1961822 w 3819595"/>
                <a:gd name="connsiteY22-3418" fmla="*/ 5938837 h 6644036"/>
                <a:gd name="connsiteX23-3419" fmla="*/ 1957060 w 3819595"/>
                <a:gd name="connsiteY23-3420" fmla="*/ 6115049 h 6644036"/>
                <a:gd name="connsiteX24-3421" fmla="*/ 2190422 w 3819595"/>
                <a:gd name="connsiteY24-3422" fmla="*/ 6138862 h 6644036"/>
                <a:gd name="connsiteX25-3423" fmla="*/ 2107873 w 3819595"/>
                <a:gd name="connsiteY25-3424" fmla="*/ 6423025 h 6644036"/>
                <a:gd name="connsiteX26-3425" fmla="*/ 2238048 w 3819595"/>
                <a:gd name="connsiteY26-3426" fmla="*/ 6642100 h 6644036"/>
                <a:gd name="connsiteX27-3427" fmla="*/ 2320598 w 3819595"/>
                <a:gd name="connsiteY27-3428" fmla="*/ 6486526 h 6644036"/>
                <a:gd name="connsiteX28-3429" fmla="*/ 2422198 w 3819595"/>
                <a:gd name="connsiteY28-3430" fmla="*/ 6442075 h 6644036"/>
                <a:gd name="connsiteX29-3431" fmla="*/ 2472998 w 3819595"/>
                <a:gd name="connsiteY29-3432" fmla="*/ 6261100 h 6644036"/>
                <a:gd name="connsiteX30-3433" fmla="*/ 2428548 w 3819595"/>
                <a:gd name="connsiteY30-3434" fmla="*/ 5842000 h 6644036"/>
                <a:gd name="connsiteX31-3435" fmla="*/ 2604760 w 3819595"/>
                <a:gd name="connsiteY31-3436" fmla="*/ 5767387 h 6644036"/>
                <a:gd name="connsiteX32-3437" fmla="*/ 2803198 w 3819595"/>
                <a:gd name="connsiteY32-3438" fmla="*/ 4727575 h 6644036"/>
                <a:gd name="connsiteX33-3439" fmla="*/ 3479474 w 3819595"/>
                <a:gd name="connsiteY33-3440" fmla="*/ 4035425 h 6644036"/>
                <a:gd name="connsiteX34-3441" fmla="*/ 3527099 w 3819595"/>
                <a:gd name="connsiteY34-3442" fmla="*/ 3013075 h 6644036"/>
                <a:gd name="connsiteX35-3443" fmla="*/ 3819197 w 3819595"/>
                <a:gd name="connsiteY35-3444" fmla="*/ 2457450 h 6644036"/>
                <a:gd name="connsiteX36-3445" fmla="*/ 3590597 w 3819595"/>
                <a:gd name="connsiteY36-3446" fmla="*/ 1776413 h 6644036"/>
                <a:gd name="connsiteX37-3447" fmla="*/ 3603297 w 3819595"/>
                <a:gd name="connsiteY37-3448" fmla="*/ 917575 h 6644036"/>
                <a:gd name="connsiteX38-3449" fmla="*/ 3681085 w 3819595"/>
                <a:gd name="connsiteY38-3450" fmla="*/ 0 h 6644036"/>
                <a:gd name="connsiteX0-3451" fmla="*/ 3681085 w 3819861"/>
                <a:gd name="connsiteY0-3452" fmla="*/ 0 h 6644036"/>
                <a:gd name="connsiteX1-3453" fmla="*/ 2996872 w 3819861"/>
                <a:gd name="connsiteY1-3454" fmla="*/ 400050 h 6644036"/>
                <a:gd name="connsiteX2-3455" fmla="*/ 2796847 w 3819861"/>
                <a:gd name="connsiteY2-3456" fmla="*/ 400050 h 6644036"/>
                <a:gd name="connsiteX3-3457" fmla="*/ 2393622 w 3819861"/>
                <a:gd name="connsiteY3-3458" fmla="*/ 765175 h 6644036"/>
                <a:gd name="connsiteX4-3459" fmla="*/ 2136447 w 3819861"/>
                <a:gd name="connsiteY4-3460" fmla="*/ 869949 h 6644036"/>
                <a:gd name="connsiteX5-3461" fmla="*/ 2133272 w 3819861"/>
                <a:gd name="connsiteY5-3462" fmla="*/ 990600 h 6644036"/>
                <a:gd name="connsiteX6-3463" fmla="*/ 1444297 w 3819861"/>
                <a:gd name="connsiteY6-3464" fmla="*/ 1720849 h 6644036"/>
                <a:gd name="connsiteX7-3465" fmla="*/ 790247 w 3819861"/>
                <a:gd name="connsiteY7-3466" fmla="*/ 2830513 h 6644036"/>
                <a:gd name="connsiteX8-3467" fmla="*/ 726748 w 3819861"/>
                <a:gd name="connsiteY8-3468" fmla="*/ 3162300 h 6644036"/>
                <a:gd name="connsiteX9-3469" fmla="*/ 796597 w 3819861"/>
                <a:gd name="connsiteY9-3470" fmla="*/ 3184525 h 6644036"/>
                <a:gd name="connsiteX10-3471" fmla="*/ 783898 w 3819861"/>
                <a:gd name="connsiteY10-3472" fmla="*/ 3394075 h 6644036"/>
                <a:gd name="connsiteX11-3473" fmla="*/ 647373 w 3819861"/>
                <a:gd name="connsiteY11-3474" fmla="*/ 3419475 h 6644036"/>
                <a:gd name="connsiteX12-3475" fmla="*/ 498148 w 3819861"/>
                <a:gd name="connsiteY12-3476" fmla="*/ 3937000 h 6644036"/>
                <a:gd name="connsiteX13-3477" fmla="*/ 574348 w 3819861"/>
                <a:gd name="connsiteY13-3478" fmla="*/ 4089400 h 6644036"/>
                <a:gd name="connsiteX14-3479" fmla="*/ 485448 w 3819861"/>
                <a:gd name="connsiteY14-3480" fmla="*/ 4905375 h 6644036"/>
                <a:gd name="connsiteX15-3481" fmla="*/ 288598 w 3819861"/>
                <a:gd name="connsiteY15-3482" fmla="*/ 4991100 h 6644036"/>
                <a:gd name="connsiteX16-3483" fmla="*/ 206048 w 3819861"/>
                <a:gd name="connsiteY16-3484" fmla="*/ 5238750 h 6644036"/>
                <a:gd name="connsiteX17-3485" fmla="*/ 59999 w 3819861"/>
                <a:gd name="connsiteY17-3486" fmla="*/ 5327650 h 6644036"/>
                <a:gd name="connsiteX18-3487" fmla="*/ 1260 w 3819861"/>
                <a:gd name="connsiteY18-3488" fmla="*/ 5843587 h 6644036"/>
                <a:gd name="connsiteX19-3489" fmla="*/ 380673 w 3819861"/>
                <a:gd name="connsiteY19-3490" fmla="*/ 5759450 h 6644036"/>
                <a:gd name="connsiteX20-3491" fmla="*/ 498148 w 3819861"/>
                <a:gd name="connsiteY20-3492" fmla="*/ 5826125 h 6644036"/>
                <a:gd name="connsiteX21-3493" fmla="*/ 656897 w 3819861"/>
                <a:gd name="connsiteY21-3494" fmla="*/ 5734050 h 6644036"/>
                <a:gd name="connsiteX22-3495" fmla="*/ 1961822 w 3819861"/>
                <a:gd name="connsiteY22-3496" fmla="*/ 5938837 h 6644036"/>
                <a:gd name="connsiteX23-3497" fmla="*/ 1957060 w 3819861"/>
                <a:gd name="connsiteY23-3498" fmla="*/ 6115049 h 6644036"/>
                <a:gd name="connsiteX24-3499" fmla="*/ 2190422 w 3819861"/>
                <a:gd name="connsiteY24-3500" fmla="*/ 6138862 h 6644036"/>
                <a:gd name="connsiteX25-3501" fmla="*/ 2107873 w 3819861"/>
                <a:gd name="connsiteY25-3502" fmla="*/ 6423025 h 6644036"/>
                <a:gd name="connsiteX26-3503" fmla="*/ 2238048 w 3819861"/>
                <a:gd name="connsiteY26-3504" fmla="*/ 6642100 h 6644036"/>
                <a:gd name="connsiteX27-3505" fmla="*/ 2320598 w 3819861"/>
                <a:gd name="connsiteY27-3506" fmla="*/ 6486526 h 6644036"/>
                <a:gd name="connsiteX28-3507" fmla="*/ 2422198 w 3819861"/>
                <a:gd name="connsiteY28-3508" fmla="*/ 6442075 h 6644036"/>
                <a:gd name="connsiteX29-3509" fmla="*/ 2472998 w 3819861"/>
                <a:gd name="connsiteY29-3510" fmla="*/ 6261100 h 6644036"/>
                <a:gd name="connsiteX30-3511" fmla="*/ 2428548 w 3819861"/>
                <a:gd name="connsiteY30-3512" fmla="*/ 5842000 h 6644036"/>
                <a:gd name="connsiteX31-3513" fmla="*/ 2604760 w 3819861"/>
                <a:gd name="connsiteY31-3514" fmla="*/ 5767387 h 6644036"/>
                <a:gd name="connsiteX32-3515" fmla="*/ 2803198 w 3819861"/>
                <a:gd name="connsiteY32-3516" fmla="*/ 4727575 h 6644036"/>
                <a:gd name="connsiteX33-3517" fmla="*/ 3479474 w 3819861"/>
                <a:gd name="connsiteY33-3518" fmla="*/ 4035425 h 6644036"/>
                <a:gd name="connsiteX34-3519" fmla="*/ 3527099 w 3819861"/>
                <a:gd name="connsiteY34-3520" fmla="*/ 3013075 h 6644036"/>
                <a:gd name="connsiteX35-3521" fmla="*/ 3819197 w 3819861"/>
                <a:gd name="connsiteY35-3522" fmla="*/ 2457450 h 6644036"/>
                <a:gd name="connsiteX36-3523" fmla="*/ 3590597 w 3819861"/>
                <a:gd name="connsiteY36-3524" fmla="*/ 1776413 h 6644036"/>
                <a:gd name="connsiteX37-3525" fmla="*/ 3603297 w 3819861"/>
                <a:gd name="connsiteY37-3526" fmla="*/ 917575 h 6644036"/>
                <a:gd name="connsiteX38-3527" fmla="*/ 3681085 w 3819861"/>
                <a:gd name="connsiteY38-3528" fmla="*/ 0 h 66440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73" y="connsiteY9-74"/>
                </a:cxn>
                <a:cxn ang="0">
                  <a:pos x="connsiteX10-95" y="connsiteY10-96"/>
                </a:cxn>
                <a:cxn ang="0">
                  <a:pos x="connsiteX11-141" y="connsiteY11-142"/>
                </a:cxn>
                <a:cxn ang="0">
                  <a:pos x="connsiteX12-167" y="connsiteY12-168"/>
                </a:cxn>
                <a:cxn ang="0">
                  <a:pos x="connsiteX13-221" y="connsiteY13-222"/>
                </a:cxn>
                <a:cxn ang="0">
                  <a:pos x="connsiteX14-251" y="connsiteY14-252"/>
                </a:cxn>
                <a:cxn ang="0">
                  <a:pos x="connsiteX15-283" y="connsiteY15-284"/>
                </a:cxn>
                <a:cxn ang="0">
                  <a:pos x="connsiteX16-317" y="connsiteY16-318"/>
                </a:cxn>
                <a:cxn ang="0">
                  <a:pos x="connsiteX17-353" y="connsiteY17-354"/>
                </a:cxn>
                <a:cxn ang="0">
                  <a:pos x="connsiteX18-391" y="connsiteY18-392"/>
                </a:cxn>
                <a:cxn ang="0">
                  <a:pos x="connsiteX19-431" y="connsiteY19-432"/>
                </a:cxn>
                <a:cxn ang="0">
                  <a:pos x="connsiteX20-713" y="connsiteY20-714"/>
                </a:cxn>
                <a:cxn ang="0">
                  <a:pos x="connsiteX21-757" y="connsiteY21-758"/>
                </a:cxn>
                <a:cxn ang="0">
                  <a:pos x="connsiteX22-891" y="connsiteY22-892"/>
                </a:cxn>
                <a:cxn ang="0">
                  <a:pos x="connsiteX23-985" y="connsiteY23-986"/>
                </a:cxn>
                <a:cxn ang="0">
                  <a:pos x="connsiteX24-1179" y="connsiteY24-1180"/>
                </a:cxn>
                <a:cxn ang="0">
                  <a:pos x="connsiteX25-1231" y="connsiteY25-1232"/>
                </a:cxn>
                <a:cxn ang="0">
                  <a:pos x="connsiteX26-1389" y="connsiteY26-1390"/>
                </a:cxn>
                <a:cxn ang="0">
                  <a:pos x="connsiteX27-1445" y="connsiteY27-1446"/>
                </a:cxn>
                <a:cxn ang="0">
                  <a:pos x="connsiteX28-1727" y="connsiteY28-1728"/>
                </a:cxn>
                <a:cxn ang="0">
                  <a:pos x="connsiteX29-1903" y="connsiteY29-1904"/>
                </a:cxn>
                <a:cxn ang="0">
                  <a:pos x="connsiteX30-1965" y="connsiteY30-1966"/>
                </a:cxn>
                <a:cxn ang="0">
                  <a:pos x="connsiteX31-2029" y="connsiteY31-2030"/>
                </a:cxn>
                <a:cxn ang="0">
                  <a:pos x="connsiteX32-2159" y="connsiteY32-2160"/>
                </a:cxn>
                <a:cxn ang="0">
                  <a:pos x="connsiteX33-2227" y="connsiteY33-2228"/>
                </a:cxn>
                <a:cxn ang="0">
                  <a:pos x="connsiteX34-2297" y="connsiteY34-2298"/>
                </a:cxn>
                <a:cxn ang="0">
                  <a:pos x="connsiteX35-2509" y="connsiteY35-2510"/>
                </a:cxn>
                <a:cxn ang="0">
                  <a:pos x="connsiteX36-2583" y="connsiteY36-2584"/>
                </a:cxn>
                <a:cxn ang="0">
                  <a:pos x="connsiteX37-2659" y="connsiteY37-2660"/>
                </a:cxn>
                <a:cxn ang="0">
                  <a:pos x="connsiteX38-2889" y="connsiteY38-2890"/>
                </a:cxn>
              </a:cxnLst>
              <a:rect l="l" t="t" r="r" b="b"/>
              <a:pathLst>
                <a:path w="3819861" h="6644036">
                  <a:moveTo>
                    <a:pt x="3681085" y="0"/>
                  </a:moveTo>
                  <a:cubicBezTo>
                    <a:pt x="3422323" y="138377"/>
                    <a:pt x="3211449" y="272521"/>
                    <a:pt x="2996872" y="400050"/>
                  </a:cubicBezTo>
                  <a:cubicBezTo>
                    <a:pt x="2857966" y="482071"/>
                    <a:pt x="2897389" y="339196"/>
                    <a:pt x="2796847" y="400050"/>
                  </a:cubicBezTo>
                  <a:cubicBezTo>
                    <a:pt x="2696305" y="460904"/>
                    <a:pt x="2512155" y="702204"/>
                    <a:pt x="2393622" y="765175"/>
                  </a:cubicBezTo>
                  <a:cubicBezTo>
                    <a:pt x="2275089" y="828146"/>
                    <a:pt x="2165551" y="826557"/>
                    <a:pt x="2136447" y="869949"/>
                  </a:cubicBezTo>
                  <a:cubicBezTo>
                    <a:pt x="2135653" y="971549"/>
                    <a:pt x="2162905" y="937683"/>
                    <a:pt x="2133272" y="990600"/>
                  </a:cubicBezTo>
                  <a:cubicBezTo>
                    <a:pt x="2017914" y="1132417"/>
                    <a:pt x="1655434" y="1404672"/>
                    <a:pt x="1444297" y="1720849"/>
                  </a:cubicBezTo>
                  <a:lnTo>
                    <a:pt x="790247" y="2830513"/>
                  </a:lnTo>
                  <a:cubicBezTo>
                    <a:pt x="747385" y="3042180"/>
                    <a:pt x="725690" y="3103298"/>
                    <a:pt x="726748" y="3162300"/>
                  </a:cubicBezTo>
                  <a:cubicBezTo>
                    <a:pt x="727806" y="3221302"/>
                    <a:pt x="793951" y="3167062"/>
                    <a:pt x="796597" y="3184525"/>
                  </a:cubicBezTo>
                  <a:cubicBezTo>
                    <a:pt x="799243" y="3201988"/>
                    <a:pt x="808769" y="3354917"/>
                    <a:pt x="783898" y="3394075"/>
                  </a:cubicBezTo>
                  <a:cubicBezTo>
                    <a:pt x="759027" y="3433233"/>
                    <a:pt x="770669" y="3412596"/>
                    <a:pt x="647373" y="3419475"/>
                  </a:cubicBezTo>
                  <a:cubicBezTo>
                    <a:pt x="606627" y="3531129"/>
                    <a:pt x="524606" y="3814233"/>
                    <a:pt x="498148" y="3937000"/>
                  </a:cubicBezTo>
                  <a:cubicBezTo>
                    <a:pt x="534132" y="4062412"/>
                    <a:pt x="520638" y="3974835"/>
                    <a:pt x="574348" y="4089400"/>
                  </a:cubicBezTo>
                  <a:cubicBezTo>
                    <a:pt x="524606" y="4261379"/>
                    <a:pt x="571173" y="4699000"/>
                    <a:pt x="485448" y="4905375"/>
                  </a:cubicBezTo>
                  <a:cubicBezTo>
                    <a:pt x="451581" y="5065183"/>
                    <a:pt x="359506" y="4920721"/>
                    <a:pt x="288598" y="4991100"/>
                  </a:cubicBezTo>
                  <a:cubicBezTo>
                    <a:pt x="236211" y="5029729"/>
                    <a:pt x="244148" y="5182658"/>
                    <a:pt x="206048" y="5238750"/>
                  </a:cubicBezTo>
                  <a:cubicBezTo>
                    <a:pt x="167948" y="5294842"/>
                    <a:pt x="94660" y="5254360"/>
                    <a:pt x="59999" y="5327650"/>
                  </a:cubicBezTo>
                  <a:cubicBezTo>
                    <a:pt x="8934" y="5620014"/>
                    <a:pt x="-4561" y="5733520"/>
                    <a:pt x="1260" y="5843587"/>
                  </a:cubicBezTo>
                  <a:cubicBezTo>
                    <a:pt x="5994" y="5933104"/>
                    <a:pt x="296800" y="5774531"/>
                    <a:pt x="380673" y="5759450"/>
                  </a:cubicBezTo>
                  <a:cubicBezTo>
                    <a:pt x="464546" y="5744369"/>
                    <a:pt x="452111" y="5830358"/>
                    <a:pt x="498148" y="5826125"/>
                  </a:cubicBezTo>
                  <a:cubicBezTo>
                    <a:pt x="544185" y="5821892"/>
                    <a:pt x="570114" y="5765006"/>
                    <a:pt x="656897" y="5734050"/>
                  </a:cubicBezTo>
                  <a:lnTo>
                    <a:pt x="1961822" y="5938837"/>
                  </a:lnTo>
                  <a:cubicBezTo>
                    <a:pt x="2203916" y="5987256"/>
                    <a:pt x="1918960" y="6081712"/>
                    <a:pt x="1957060" y="6115049"/>
                  </a:cubicBezTo>
                  <a:cubicBezTo>
                    <a:pt x="1995160" y="6148386"/>
                    <a:pt x="2148882" y="6091766"/>
                    <a:pt x="2190422" y="6138862"/>
                  </a:cubicBezTo>
                  <a:cubicBezTo>
                    <a:pt x="2231962" y="6185958"/>
                    <a:pt x="2105227" y="6341798"/>
                    <a:pt x="2107873" y="6423025"/>
                  </a:cubicBezTo>
                  <a:cubicBezTo>
                    <a:pt x="2110519" y="6504252"/>
                    <a:pt x="2196773" y="6621992"/>
                    <a:pt x="2238048" y="6642100"/>
                  </a:cubicBezTo>
                  <a:cubicBezTo>
                    <a:pt x="2279323" y="6662209"/>
                    <a:pt x="2289906" y="6519863"/>
                    <a:pt x="2320598" y="6486526"/>
                  </a:cubicBezTo>
                  <a:cubicBezTo>
                    <a:pt x="2351290" y="6453189"/>
                    <a:pt x="2404206" y="6479646"/>
                    <a:pt x="2422198" y="6442075"/>
                  </a:cubicBezTo>
                  <a:cubicBezTo>
                    <a:pt x="2440190" y="6404504"/>
                    <a:pt x="2471940" y="6361112"/>
                    <a:pt x="2472998" y="6261100"/>
                  </a:cubicBezTo>
                  <a:cubicBezTo>
                    <a:pt x="2474056" y="6161088"/>
                    <a:pt x="2399179" y="5924285"/>
                    <a:pt x="2428548" y="5842000"/>
                  </a:cubicBezTo>
                  <a:cubicBezTo>
                    <a:pt x="2483317" y="5791465"/>
                    <a:pt x="2520094" y="5827976"/>
                    <a:pt x="2604760" y="5767387"/>
                  </a:cubicBezTo>
                  <a:cubicBezTo>
                    <a:pt x="2704772" y="5572125"/>
                    <a:pt x="2583329" y="5302250"/>
                    <a:pt x="2803198" y="4727575"/>
                  </a:cubicBezTo>
                  <a:cubicBezTo>
                    <a:pt x="2916175" y="4375415"/>
                    <a:pt x="3172028" y="4265348"/>
                    <a:pt x="3479474" y="4035425"/>
                  </a:cubicBezTo>
                  <a:cubicBezTo>
                    <a:pt x="3623407" y="3821642"/>
                    <a:pt x="3448254" y="3304646"/>
                    <a:pt x="3527099" y="3013075"/>
                  </a:cubicBezTo>
                  <a:cubicBezTo>
                    <a:pt x="3605944" y="2721504"/>
                    <a:pt x="3808614" y="2663560"/>
                    <a:pt x="3819197" y="2457450"/>
                  </a:cubicBezTo>
                  <a:cubicBezTo>
                    <a:pt x="3829780" y="2251340"/>
                    <a:pt x="3712305" y="2036234"/>
                    <a:pt x="3590597" y="1776413"/>
                  </a:cubicBezTo>
                  <a:cubicBezTo>
                    <a:pt x="3423380" y="1286934"/>
                    <a:pt x="3437139" y="1540404"/>
                    <a:pt x="3603297" y="917575"/>
                  </a:cubicBezTo>
                  <a:lnTo>
                    <a:pt x="3681085" y="0"/>
                  </a:lnTo>
                  <a:close/>
                </a:path>
              </a:pathLst>
            </a:custGeom>
            <a:noFill/>
            <a:ln w="44450" cap="sq">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05" name="群組 104"/>
            <p:cNvGrpSpPr/>
            <p:nvPr/>
          </p:nvGrpSpPr>
          <p:grpSpPr>
            <a:xfrm>
              <a:off x="2752725" y="1278696"/>
              <a:ext cx="2386948" cy="1435204"/>
              <a:chOff x="2752725" y="1278696"/>
              <a:chExt cx="2386948" cy="1435204"/>
            </a:xfrm>
          </p:grpSpPr>
          <p:sp>
            <p:nvSpPr>
              <p:cNvPr id="155" name="手繪多邊形 154"/>
              <p:cNvSpPr/>
              <p:nvPr/>
            </p:nvSpPr>
            <p:spPr>
              <a:xfrm>
                <a:off x="2755137" y="1278696"/>
                <a:ext cx="2384536" cy="1435204"/>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9050" cap="rnd">
                <a:solidFill>
                  <a:schemeClr val="bg1"/>
                </a:solidFill>
                <a:tailEnd type="oval"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53" name="手繪多邊形 152"/>
              <p:cNvSpPr/>
              <p:nvPr/>
            </p:nvSpPr>
            <p:spPr>
              <a:xfrm>
                <a:off x="2752725" y="1278696"/>
                <a:ext cx="176213" cy="0"/>
              </a:xfrm>
              <a:custGeom>
                <a:avLst/>
                <a:gdLst>
                  <a:gd name="connsiteX0" fmla="*/ 0 w 176213"/>
                  <a:gd name="connsiteY0" fmla="*/ 0 h 0"/>
                  <a:gd name="connsiteX1" fmla="*/ 176213 w 176213"/>
                  <a:gd name="connsiteY1" fmla="*/ 0 h 0"/>
                </a:gdLst>
                <a:ahLst/>
                <a:cxnLst>
                  <a:cxn ang="0">
                    <a:pos x="connsiteX0" y="connsiteY0"/>
                  </a:cxn>
                  <a:cxn ang="0">
                    <a:pos x="connsiteX1" y="connsiteY1"/>
                  </a:cxn>
                </a:cxnLst>
                <a:rect l="l" t="t" r="r" b="b"/>
                <a:pathLst>
                  <a:path w="176213">
                    <a:moveTo>
                      <a:pt x="0" y="0"/>
                    </a:moveTo>
                    <a:lnTo>
                      <a:pt x="176213" y="0"/>
                    </a:lnTo>
                  </a:path>
                </a:pathLst>
              </a:custGeom>
              <a:noFill/>
              <a:ln w="19050" cap="rnd">
                <a:solidFill>
                  <a:srgbClr val="3333FF"/>
                </a:solidFill>
                <a:tailEnd type="none"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grpSp>
        <p:grpSp>
          <p:nvGrpSpPr>
            <p:cNvPr id="106" name="群組 105"/>
            <p:cNvGrpSpPr/>
            <p:nvPr/>
          </p:nvGrpSpPr>
          <p:grpSpPr>
            <a:xfrm>
              <a:off x="5974062" y="4656911"/>
              <a:ext cx="4123750" cy="1410506"/>
              <a:chOff x="5974062" y="4656911"/>
              <a:chExt cx="4123750" cy="1410506"/>
            </a:xfrm>
          </p:grpSpPr>
          <p:grpSp>
            <p:nvGrpSpPr>
              <p:cNvPr id="148" name="群組 147"/>
              <p:cNvGrpSpPr/>
              <p:nvPr/>
            </p:nvGrpSpPr>
            <p:grpSpPr>
              <a:xfrm>
                <a:off x="5974062" y="4656911"/>
                <a:ext cx="4123750" cy="1410506"/>
                <a:chOff x="-1641471" y="720380"/>
                <a:chExt cx="4123750" cy="1410506"/>
              </a:xfrm>
            </p:grpSpPr>
            <p:sp>
              <p:nvSpPr>
                <p:cNvPr id="150" name="AutoShape 13"/>
                <p:cNvSpPr>
                  <a:spLocks noChangeArrowheads="1"/>
                </p:cNvSpPr>
                <p:nvPr/>
              </p:nvSpPr>
              <p:spPr bwMode="auto">
                <a:xfrm>
                  <a:off x="666180" y="1252919"/>
                  <a:ext cx="1816099" cy="877967"/>
                </a:xfrm>
                <a:prstGeom prst="roundRect">
                  <a:avLst>
                    <a:gd name="adj" fmla="val 16667"/>
                  </a:avLst>
                </a:prstGeom>
                <a:solidFill>
                  <a:schemeClr val="bg2">
                    <a:lumMod val="10000"/>
                    <a:lumOff val="90000"/>
                  </a:schemeClr>
                </a:solidFill>
                <a:ln w="44450" cmpd="dbl">
                  <a:solidFill>
                    <a:srgbClr val="3333FF"/>
                  </a:solidFill>
                  <a:round/>
                </a:ln>
                <a:effectLst/>
              </p:spPr>
              <p:txBody>
                <a:bodyPr wrap="square" lIns="72000" tIns="54000" rIns="72000" bIns="54000" anchor="ctr">
                  <a:spAutoFit/>
                </a:bodyPr>
                <a:lstStyle/>
                <a:p>
                  <a:pPr algn="ctr" eaLnBrk="0" hangingPunct="0">
                    <a:spcAft>
                      <a:spcPts val="600"/>
                    </a:spcAft>
                  </a:pP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Tea Area [Phase </a:t>
                  </a:r>
                  <a:r>
                    <a:rPr kumimoji="0" lang="en-US"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3</a:t>
                  </a: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 </a:t>
                  </a:r>
                  <a:endParaRPr kumimoji="0" lang="en-US" altLang="zh-TW" sz="1300" b="1" dirty="0">
                    <a:solidFill>
                      <a:srgbClr val="3333FF"/>
                    </a:solidFill>
                    <a:latin typeface="微軟正黑體" panose="020B0604030504040204" charset="-120"/>
                    <a:ea typeface="微軟正黑體" panose="020B0604030504040204" charset="-120"/>
                  </a:endParaRPr>
                </a:p>
                <a:p>
                  <a:pPr algn="ctr" eaLnBrk="0" hangingPunct="0"/>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a:t>
                  </a:r>
                  <a:r>
                    <a:rPr kumimoji="0" lang="en-US"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C</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ultivated area </a:t>
                  </a:r>
                  <a:r>
                    <a:rPr kumimoji="0" lang="en-US" sz="1100" b="1" dirty="0" smtClean="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87.9</a:t>
                  </a:r>
                  <a:r>
                    <a:rPr kumimoji="0" sz="1100" b="1" dirty="0" smtClean="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 </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hectares)</a:t>
                  </a:r>
                  <a:endParaRPr kumimoji="0" lang="zh-TW" altLang="en-US" sz="1400" b="1" dirty="0">
                    <a:solidFill>
                      <a:srgbClr val="3333FF"/>
                    </a:solidFill>
                    <a:latin typeface="微軟正黑體" panose="020B0604030504040204" charset="-120"/>
                    <a:ea typeface="微軟正黑體" panose="020B0604030504040204" charset="-120"/>
                  </a:endParaRPr>
                </a:p>
              </p:txBody>
            </p:sp>
            <p:sp>
              <p:nvSpPr>
                <p:cNvPr id="151" name="手繪多邊形 150"/>
                <p:cNvSpPr/>
                <p:nvPr/>
              </p:nvSpPr>
              <p:spPr>
                <a:xfrm flipH="1" flipV="1">
                  <a:off x="-1641471" y="720380"/>
                  <a:ext cx="2307649" cy="917085"/>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9050" cap="rnd">
                  <a:solidFill>
                    <a:schemeClr val="bg1"/>
                  </a:solidFill>
                  <a:tailEnd type="oval"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grpSp>
          <p:sp>
            <p:nvSpPr>
              <p:cNvPr id="149" name="手繪多邊形 148"/>
              <p:cNvSpPr/>
              <p:nvPr/>
            </p:nvSpPr>
            <p:spPr>
              <a:xfrm>
                <a:off x="7285739" y="5577198"/>
                <a:ext cx="995974" cy="75641"/>
              </a:xfrm>
              <a:custGeom>
                <a:avLst/>
                <a:gdLst>
                  <a:gd name="connsiteX0" fmla="*/ 0 w 176213"/>
                  <a:gd name="connsiteY0" fmla="*/ 0 h 0"/>
                  <a:gd name="connsiteX1" fmla="*/ 176213 w 176213"/>
                  <a:gd name="connsiteY1" fmla="*/ 0 h 0"/>
                </a:gdLst>
                <a:ahLst/>
                <a:cxnLst>
                  <a:cxn ang="0">
                    <a:pos x="connsiteX0" y="connsiteY0"/>
                  </a:cxn>
                  <a:cxn ang="0">
                    <a:pos x="connsiteX1" y="connsiteY1"/>
                  </a:cxn>
                </a:cxnLst>
                <a:rect l="l" t="t" r="r" b="b"/>
                <a:pathLst>
                  <a:path w="176213">
                    <a:moveTo>
                      <a:pt x="0" y="0"/>
                    </a:moveTo>
                    <a:lnTo>
                      <a:pt x="176213" y="0"/>
                    </a:lnTo>
                  </a:path>
                </a:pathLst>
              </a:custGeom>
              <a:noFill/>
              <a:ln w="19050" cap="rnd">
                <a:solidFill>
                  <a:srgbClr val="3333FF"/>
                </a:solidFill>
                <a:tailEnd type="none"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grpSp>
        <p:grpSp>
          <p:nvGrpSpPr>
            <p:cNvPr id="107" name="群組 106"/>
            <p:cNvGrpSpPr/>
            <p:nvPr/>
          </p:nvGrpSpPr>
          <p:grpSpPr>
            <a:xfrm>
              <a:off x="2594232" y="5300530"/>
              <a:ext cx="2169894" cy="1246434"/>
              <a:chOff x="2594232" y="5300530"/>
              <a:chExt cx="2169894" cy="1246434"/>
            </a:xfrm>
          </p:grpSpPr>
          <p:sp>
            <p:nvSpPr>
              <p:cNvPr id="147" name="手繪多邊形 146"/>
              <p:cNvSpPr/>
              <p:nvPr/>
            </p:nvSpPr>
            <p:spPr>
              <a:xfrm flipV="1">
                <a:off x="2594232" y="5300530"/>
                <a:ext cx="2169894" cy="1203943"/>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9050" cap="rnd">
                <a:solidFill>
                  <a:schemeClr val="bg1"/>
                </a:solidFill>
                <a:tailEnd type="oval"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45" name="手繪多邊形 144"/>
              <p:cNvSpPr/>
              <p:nvPr/>
            </p:nvSpPr>
            <p:spPr>
              <a:xfrm>
                <a:off x="2594232" y="6501245"/>
                <a:ext cx="334706" cy="45719"/>
              </a:xfrm>
              <a:custGeom>
                <a:avLst/>
                <a:gdLst>
                  <a:gd name="connsiteX0" fmla="*/ 0 w 176213"/>
                  <a:gd name="connsiteY0" fmla="*/ 0 h 0"/>
                  <a:gd name="connsiteX1" fmla="*/ 176213 w 176213"/>
                  <a:gd name="connsiteY1" fmla="*/ 0 h 0"/>
                </a:gdLst>
                <a:ahLst/>
                <a:cxnLst>
                  <a:cxn ang="0">
                    <a:pos x="connsiteX0" y="connsiteY0"/>
                  </a:cxn>
                  <a:cxn ang="0">
                    <a:pos x="connsiteX1" y="connsiteY1"/>
                  </a:cxn>
                </a:cxnLst>
                <a:rect l="l" t="t" r="r" b="b"/>
                <a:pathLst>
                  <a:path w="176213">
                    <a:moveTo>
                      <a:pt x="0" y="0"/>
                    </a:moveTo>
                    <a:lnTo>
                      <a:pt x="176213" y="0"/>
                    </a:lnTo>
                  </a:path>
                </a:pathLst>
              </a:custGeom>
              <a:noFill/>
              <a:ln w="19050" cap="rnd">
                <a:solidFill>
                  <a:srgbClr val="3333FF"/>
                </a:solidFill>
                <a:tailEnd type="none"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grpSp>
        <p:grpSp>
          <p:nvGrpSpPr>
            <p:cNvPr id="108" name="群組 107"/>
            <p:cNvGrpSpPr/>
            <p:nvPr/>
          </p:nvGrpSpPr>
          <p:grpSpPr>
            <a:xfrm>
              <a:off x="6212749" y="1540669"/>
              <a:ext cx="2219257" cy="1439909"/>
              <a:chOff x="6212749" y="1540669"/>
              <a:chExt cx="2219257" cy="1439909"/>
            </a:xfrm>
          </p:grpSpPr>
          <p:sp>
            <p:nvSpPr>
              <p:cNvPr id="143" name="手繪多邊形 142"/>
              <p:cNvSpPr/>
              <p:nvPr/>
            </p:nvSpPr>
            <p:spPr>
              <a:xfrm flipH="1">
                <a:off x="6212749" y="1545374"/>
                <a:ext cx="2202381" cy="1435204"/>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9050" cap="rnd">
                <a:solidFill>
                  <a:schemeClr val="bg1"/>
                </a:solidFill>
                <a:tailEnd type="oval"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41" name="手繪多邊形 140"/>
              <p:cNvSpPr/>
              <p:nvPr/>
            </p:nvSpPr>
            <p:spPr>
              <a:xfrm>
                <a:off x="7284244" y="1540669"/>
                <a:ext cx="1147762" cy="164306"/>
              </a:xfrm>
              <a:custGeom>
                <a:avLst/>
                <a:gdLst>
                  <a:gd name="connsiteX0" fmla="*/ 1147762 w 1147762"/>
                  <a:gd name="connsiteY0" fmla="*/ 0 h 164306"/>
                  <a:gd name="connsiteX1" fmla="*/ 142875 w 1147762"/>
                  <a:gd name="connsiteY1" fmla="*/ 0 h 164306"/>
                  <a:gd name="connsiteX2" fmla="*/ 0 w 1147762"/>
                  <a:gd name="connsiteY2" fmla="*/ 164306 h 164306"/>
                </a:gdLst>
                <a:ahLst/>
                <a:cxnLst>
                  <a:cxn ang="0">
                    <a:pos x="connsiteX0" y="connsiteY0"/>
                  </a:cxn>
                  <a:cxn ang="0">
                    <a:pos x="connsiteX1" y="connsiteY1"/>
                  </a:cxn>
                  <a:cxn ang="0">
                    <a:pos x="connsiteX2" y="connsiteY2"/>
                  </a:cxn>
                </a:cxnLst>
                <a:rect l="l" t="t" r="r" b="b"/>
                <a:pathLst>
                  <a:path w="1147762" h="164306">
                    <a:moveTo>
                      <a:pt x="1147762" y="0"/>
                    </a:moveTo>
                    <a:lnTo>
                      <a:pt x="142875" y="0"/>
                    </a:lnTo>
                    <a:lnTo>
                      <a:pt x="0" y="164306"/>
                    </a:lnTo>
                  </a:path>
                </a:pathLst>
              </a:custGeom>
              <a:noFill/>
              <a:ln w="19050" cap="rnd">
                <a:solidFill>
                  <a:srgbClr val="3333FF"/>
                </a:solidFill>
                <a:tailEnd type="none"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grpSp>
        <p:sp>
          <p:nvSpPr>
            <p:cNvPr id="109" name="矩形 108"/>
            <p:cNvSpPr/>
            <p:nvPr/>
          </p:nvSpPr>
          <p:spPr>
            <a:xfrm>
              <a:off x="7566934" y="6273527"/>
              <a:ext cx="2664296" cy="831787"/>
            </a:xfrm>
            <a:prstGeom prst="rect">
              <a:avLst/>
            </a:prstGeom>
            <a:noFill/>
            <a:ln w="50800" cmpd="thickThi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hangingPunct="0">
                <a:spcAft>
                  <a:spcPts val="600"/>
                </a:spcAft>
              </a:pPr>
              <a:r>
                <a:rPr lang="zh-TW" altLang="en-US" sz="1400" b="1" dirty="0">
                  <a:solidFill>
                    <a:schemeClr val="tx1"/>
                  </a:solidFill>
                  <a:latin typeface="微軟正黑體" panose="020B0604030504040204" charset="-120"/>
                  <a:ea typeface="微軟正黑體" panose="020B0604030504040204" charset="-120"/>
                </a:rPr>
                <a:t>La</a:t>
              </a:r>
              <a:r>
                <a:rPr lang="en-US" altLang="zh-TW" sz="1400" b="1" dirty="0">
                  <a:solidFill>
                    <a:schemeClr val="tx1"/>
                  </a:solidFill>
                  <a:latin typeface="微軟正黑體" panose="020B0604030504040204" charset="-120"/>
                  <a:ea typeface="微軟正黑體" panose="020B0604030504040204" charset="-120"/>
                </a:rPr>
                <a:t>u</a:t>
              </a:r>
              <a:r>
                <a:rPr lang="zh-TW" altLang="en-US" sz="1400" b="1" dirty="0">
                  <a:solidFill>
                    <a:schemeClr val="tx1"/>
                  </a:solidFill>
                  <a:latin typeface="微軟正黑體" panose="020B0604030504040204" charset="-120"/>
                  <a:ea typeface="微軟正黑體" panose="020B0604030504040204" charset="-120"/>
                </a:rPr>
                <a:t>pi </a:t>
              </a:r>
              <a:r>
                <a:rPr lang="en-US" altLang="zh-TW" sz="1400" b="1" dirty="0">
                  <a:solidFill>
                    <a:schemeClr val="tx1"/>
                  </a:solidFill>
                  <a:latin typeface="微軟正黑體" panose="020B0604030504040204" charset="-120"/>
                  <a:ea typeface="微軟正黑體" panose="020B0604030504040204" charset="-120"/>
                </a:rPr>
                <a:t>Tea </a:t>
              </a:r>
              <a:r>
                <a:rPr lang="zh-TW" altLang="en-US" sz="1400" b="1" dirty="0">
                  <a:solidFill>
                    <a:schemeClr val="tx1"/>
                  </a:solidFill>
                  <a:latin typeface="微軟正黑體" panose="020B0604030504040204" charset="-120"/>
                  <a:ea typeface="微軟正黑體" panose="020B0604030504040204" charset="-120"/>
                </a:rPr>
                <a:t>Farm Area</a:t>
              </a:r>
            </a:p>
            <a:p>
              <a:pPr eaLnBrk="0" hangingPunct="0">
                <a:spcAft>
                  <a:spcPts val="600"/>
                </a:spcAft>
              </a:pPr>
              <a:r>
                <a:rPr lang="zh-TW" altLang="en-US" sz="1400" b="1" dirty="0">
                  <a:solidFill>
                    <a:schemeClr val="tx1"/>
                  </a:solidFill>
                  <a:latin typeface="微軟正黑體" panose="020B0604030504040204" charset="-120"/>
                  <a:ea typeface="微軟正黑體" panose="020B0604030504040204" charset="-120"/>
                </a:rPr>
                <a:t>The total planting area </a:t>
              </a:r>
              <a:r>
                <a:rPr lang="zh-TW" altLang="en-US" sz="1400" b="1" dirty="0" smtClean="0">
                  <a:solidFill>
                    <a:schemeClr val="tx1"/>
                  </a:solidFill>
                  <a:latin typeface="微軟正黑體" panose="020B0604030504040204" charset="-120"/>
                  <a:ea typeface="微軟正黑體" panose="020B0604030504040204" charset="-120"/>
                </a:rPr>
                <a:t>4</a:t>
              </a:r>
              <a:r>
                <a:rPr lang="en-US" altLang="zh-TW" sz="1400" b="1" dirty="0" smtClean="0">
                  <a:solidFill>
                    <a:schemeClr val="tx1"/>
                  </a:solidFill>
                  <a:latin typeface="微軟正黑體" panose="020B0604030504040204" charset="-120"/>
                  <a:ea typeface="微軟正黑體" panose="020B0604030504040204" charset="-120"/>
                </a:rPr>
                <a:t>53</a:t>
              </a:r>
              <a:r>
                <a:rPr lang="zh-TW" altLang="en-US" sz="1400" b="1" dirty="0" smtClean="0">
                  <a:solidFill>
                    <a:schemeClr val="tx1"/>
                  </a:solidFill>
                  <a:latin typeface="微軟正黑體" panose="020B0604030504040204" charset="-120"/>
                  <a:ea typeface="微軟正黑體" panose="020B0604030504040204" charset="-120"/>
                </a:rPr>
                <a:t> </a:t>
              </a:r>
              <a:r>
                <a:rPr lang="zh-TW" altLang="en-US" sz="1400" b="1" dirty="0">
                  <a:solidFill>
                    <a:schemeClr val="tx1"/>
                  </a:solidFill>
                  <a:latin typeface="微軟正黑體" panose="020B0604030504040204" charset="-120"/>
                  <a:ea typeface="微軟正黑體" panose="020B0604030504040204" charset="-120"/>
                </a:rPr>
                <a:t>hectares</a:t>
              </a:r>
            </a:p>
          </p:txBody>
        </p:sp>
        <p:grpSp>
          <p:nvGrpSpPr>
            <p:cNvPr id="110" name="群組 109"/>
            <p:cNvGrpSpPr/>
            <p:nvPr/>
          </p:nvGrpSpPr>
          <p:grpSpPr>
            <a:xfrm>
              <a:off x="778134" y="2234504"/>
              <a:ext cx="3584316" cy="1451671"/>
              <a:chOff x="778134" y="2433987"/>
              <a:chExt cx="3584316" cy="1451671"/>
            </a:xfrm>
          </p:grpSpPr>
          <p:grpSp>
            <p:nvGrpSpPr>
              <p:cNvPr id="136" name="群組 135"/>
              <p:cNvGrpSpPr/>
              <p:nvPr/>
            </p:nvGrpSpPr>
            <p:grpSpPr>
              <a:xfrm>
                <a:off x="778134" y="2433987"/>
                <a:ext cx="3584316" cy="1451671"/>
                <a:chOff x="594172" y="1352237"/>
                <a:chExt cx="3584316" cy="1451671"/>
              </a:xfrm>
            </p:grpSpPr>
            <p:sp>
              <p:nvSpPr>
                <p:cNvPr id="138" name="AutoShape 13"/>
                <p:cNvSpPr>
                  <a:spLocks noChangeArrowheads="1"/>
                </p:cNvSpPr>
                <p:nvPr/>
              </p:nvSpPr>
              <p:spPr bwMode="auto">
                <a:xfrm>
                  <a:off x="594172" y="1352237"/>
                  <a:ext cx="1888107" cy="679331"/>
                </a:xfrm>
                <a:prstGeom prst="roundRect">
                  <a:avLst>
                    <a:gd name="adj" fmla="val 16667"/>
                  </a:avLst>
                </a:prstGeom>
                <a:solidFill>
                  <a:srgbClr val="FFFFCC">
                    <a:alpha val="34902"/>
                  </a:srgbClr>
                </a:solidFill>
                <a:ln w="44450" cmpd="dbl">
                  <a:solidFill>
                    <a:schemeClr val="tx1"/>
                  </a:solidFill>
                  <a:round/>
                </a:ln>
                <a:effectLst/>
              </p:spPr>
              <p:txBody>
                <a:bodyPr wrap="square" lIns="72000" tIns="54000" rIns="72000" bIns="54000" anchor="ctr">
                  <a:spAutoFit/>
                </a:bodyPr>
                <a:lstStyle/>
                <a:p>
                  <a:pPr algn="ctr" eaLnBrk="0" hangingPunct="0"/>
                  <a:r>
                    <a:rPr kumimoji="0" sz="1400" b="1" dirty="0">
                      <a:solidFill>
                        <a:schemeClr val="tx1">
                          <a:lumMod val="75000"/>
                          <a:lumOff val="25000"/>
                        </a:schemeClr>
                      </a:solidFill>
                      <a:latin typeface="微軟正黑體" panose="020B0604030504040204" charset="-120"/>
                      <a:ea typeface="微軟正黑體" panose="020B0604030504040204" charset="-120"/>
                    </a:rPr>
                    <a:t>Ping</a:t>
                  </a:r>
                  <a:r>
                    <a:rPr kumimoji="0" lang="en-US" sz="1400" b="1" dirty="0">
                      <a:solidFill>
                        <a:schemeClr val="tx1">
                          <a:lumMod val="75000"/>
                          <a:lumOff val="25000"/>
                        </a:schemeClr>
                      </a:solidFill>
                      <a:latin typeface="微軟正黑體" panose="020B0604030504040204" charset="-120"/>
                      <a:ea typeface="微軟正黑體" panose="020B0604030504040204" charset="-120"/>
                    </a:rPr>
                    <a:t>do</a:t>
                  </a:r>
                  <a:r>
                    <a:rPr kumimoji="0" sz="1400" b="1" dirty="0">
                      <a:solidFill>
                        <a:schemeClr val="tx1">
                          <a:lumMod val="75000"/>
                          <a:lumOff val="25000"/>
                        </a:schemeClr>
                      </a:solidFill>
                      <a:latin typeface="微軟正黑體" panose="020B0604030504040204" charset="-120"/>
                      <a:ea typeface="微軟正黑體" panose="020B0604030504040204" charset="-120"/>
                    </a:rPr>
                    <a:t>ng Branch </a:t>
                  </a:r>
                  <a:r>
                    <a:rPr kumimoji="0" lang="en-US" sz="1400" b="1" dirty="0">
                      <a:solidFill>
                        <a:schemeClr val="tx1">
                          <a:lumMod val="75000"/>
                          <a:lumOff val="25000"/>
                        </a:schemeClr>
                      </a:solidFill>
                      <a:latin typeface="微軟正黑體" panose="020B0604030504040204" charset="-120"/>
                      <a:ea typeface="微軟正黑體" panose="020B0604030504040204" charset="-120"/>
                    </a:rPr>
                    <a:t>Office </a:t>
                  </a:r>
                  <a:endParaRPr kumimoji="0" sz="1400" b="1" dirty="0">
                    <a:solidFill>
                      <a:schemeClr val="tx1">
                        <a:lumMod val="75000"/>
                        <a:lumOff val="25000"/>
                      </a:schemeClr>
                    </a:solidFill>
                    <a:latin typeface="微軟正黑體" panose="020B0604030504040204" charset="-120"/>
                    <a:ea typeface="微軟正黑體" panose="020B0604030504040204" charset="-120"/>
                  </a:endParaRPr>
                </a:p>
              </p:txBody>
            </p:sp>
            <p:sp>
              <p:nvSpPr>
                <p:cNvPr id="139" name="手繪多邊形 138"/>
                <p:cNvSpPr/>
                <p:nvPr/>
              </p:nvSpPr>
              <p:spPr>
                <a:xfrm>
                  <a:off x="2482277" y="1637466"/>
                  <a:ext cx="1696211" cy="1166442"/>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5875" cap="rnd">
                  <a:solidFill>
                    <a:schemeClr val="tx1"/>
                  </a:solidFill>
                  <a:tailEnd type="none"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3333FF"/>
                    </a:solidFill>
                  </a:endParaRPr>
                </a:p>
              </p:txBody>
            </p:sp>
          </p:grpSp>
          <p:sp>
            <p:nvSpPr>
              <p:cNvPr id="137" name="手繪多邊形 136"/>
              <p:cNvSpPr/>
              <p:nvPr/>
            </p:nvSpPr>
            <p:spPr>
              <a:xfrm>
                <a:off x="2933700" y="2717800"/>
                <a:ext cx="1428750" cy="1167858"/>
              </a:xfrm>
              <a:custGeom>
                <a:avLst/>
                <a:gdLst>
                  <a:gd name="connsiteX0" fmla="*/ 0 w 1428750"/>
                  <a:gd name="connsiteY0" fmla="*/ 0 h 952500"/>
                  <a:gd name="connsiteX1" fmla="*/ 501650 w 1428750"/>
                  <a:gd name="connsiteY1" fmla="*/ 0 h 952500"/>
                  <a:gd name="connsiteX2" fmla="*/ 1428750 w 1428750"/>
                  <a:gd name="connsiteY2" fmla="*/ 952500 h 952500"/>
                </a:gdLst>
                <a:ahLst/>
                <a:cxnLst>
                  <a:cxn ang="0">
                    <a:pos x="connsiteX0" y="connsiteY0"/>
                  </a:cxn>
                  <a:cxn ang="0">
                    <a:pos x="connsiteX1" y="connsiteY1"/>
                  </a:cxn>
                  <a:cxn ang="0">
                    <a:pos x="connsiteX2" y="connsiteY2"/>
                  </a:cxn>
                </a:cxnLst>
                <a:rect l="l" t="t" r="r" b="b"/>
                <a:pathLst>
                  <a:path w="1428750" h="952500">
                    <a:moveTo>
                      <a:pt x="0" y="0"/>
                    </a:moveTo>
                    <a:lnTo>
                      <a:pt x="501650" y="0"/>
                    </a:lnTo>
                    <a:lnTo>
                      <a:pt x="1428750" y="952500"/>
                    </a:lnTo>
                  </a:path>
                </a:pathLst>
              </a:cu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11" name="群組 110"/>
            <p:cNvGrpSpPr/>
            <p:nvPr/>
          </p:nvGrpSpPr>
          <p:grpSpPr>
            <a:xfrm>
              <a:off x="1026220" y="3615714"/>
              <a:ext cx="3256855" cy="400824"/>
              <a:chOff x="1026220" y="3315646"/>
              <a:chExt cx="3256855" cy="400824"/>
            </a:xfrm>
          </p:grpSpPr>
          <p:grpSp>
            <p:nvGrpSpPr>
              <p:cNvPr id="132" name="群組 131"/>
              <p:cNvGrpSpPr/>
              <p:nvPr/>
            </p:nvGrpSpPr>
            <p:grpSpPr>
              <a:xfrm>
                <a:off x="1026220" y="3315646"/>
                <a:ext cx="3244156" cy="400824"/>
                <a:chOff x="854300" y="1491491"/>
                <a:chExt cx="3244156" cy="400824"/>
              </a:xfrm>
            </p:grpSpPr>
            <p:sp>
              <p:nvSpPr>
                <p:cNvPr id="134" name="AutoShape 13"/>
                <p:cNvSpPr>
                  <a:spLocks noChangeArrowheads="1"/>
                </p:cNvSpPr>
                <p:nvPr/>
              </p:nvSpPr>
              <p:spPr bwMode="auto">
                <a:xfrm>
                  <a:off x="854300" y="1491491"/>
                  <a:ext cx="1627979" cy="400824"/>
                </a:xfrm>
                <a:prstGeom prst="roundRect">
                  <a:avLst>
                    <a:gd name="adj" fmla="val 16667"/>
                  </a:avLst>
                </a:prstGeom>
                <a:solidFill>
                  <a:srgbClr val="FFFFCC">
                    <a:alpha val="34902"/>
                  </a:srgbClr>
                </a:solidFill>
                <a:ln w="44450" cmpd="dbl">
                  <a:solidFill>
                    <a:schemeClr val="tx1"/>
                  </a:solidFill>
                  <a:round/>
                </a:ln>
                <a:effectLst/>
              </p:spPr>
              <p:txBody>
                <a:bodyPr wrap="square" lIns="72000" tIns="54000" rIns="72000" bIns="54000" anchor="ctr">
                  <a:spAutoFit/>
                </a:bodyPr>
                <a:lstStyle/>
                <a:p>
                  <a:pPr algn="ctr" eaLnBrk="0" hangingPunct="0"/>
                  <a:r>
                    <a:rPr kumimoji="0" lang="en-US" altLang="zh-TW" sz="1400" b="1" dirty="0">
                      <a:solidFill>
                        <a:schemeClr val="tx1">
                          <a:lumMod val="75000"/>
                          <a:lumOff val="25000"/>
                        </a:schemeClr>
                      </a:solidFill>
                      <a:latin typeface="微軟正黑體" panose="020B0604030504040204" charset="-120"/>
                      <a:ea typeface="微軟正黑體" panose="020B0604030504040204" charset="-120"/>
                    </a:rPr>
                    <a:t>Tea Tree Nursery</a:t>
                  </a:r>
                </a:p>
              </p:txBody>
            </p:sp>
            <p:sp>
              <p:nvSpPr>
                <p:cNvPr id="135" name="手繪多邊形 134"/>
                <p:cNvSpPr/>
                <p:nvPr/>
              </p:nvSpPr>
              <p:spPr>
                <a:xfrm>
                  <a:off x="2482278" y="1637466"/>
                  <a:ext cx="1616178" cy="118161"/>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5875" cap="rnd">
                  <a:solidFill>
                    <a:schemeClr val="tx1"/>
                  </a:solidFill>
                  <a:tailEnd type="none"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3333FF"/>
                    </a:solidFill>
                  </a:endParaRPr>
                </a:p>
              </p:txBody>
            </p:sp>
          </p:grpSp>
          <p:sp>
            <p:nvSpPr>
              <p:cNvPr id="133" name="手繪多邊形 132"/>
              <p:cNvSpPr/>
              <p:nvPr/>
            </p:nvSpPr>
            <p:spPr>
              <a:xfrm>
                <a:off x="2928938" y="3459957"/>
                <a:ext cx="1354137" cy="119826"/>
              </a:xfrm>
              <a:custGeom>
                <a:avLst/>
                <a:gdLst>
                  <a:gd name="connsiteX0" fmla="*/ 0 w 1385887"/>
                  <a:gd name="connsiteY0" fmla="*/ 0 h 423863"/>
                  <a:gd name="connsiteX1" fmla="*/ 492918 w 1385887"/>
                  <a:gd name="connsiteY1" fmla="*/ 0 h 423863"/>
                  <a:gd name="connsiteX2" fmla="*/ 1385887 w 1385887"/>
                  <a:gd name="connsiteY2" fmla="*/ 423863 h 423863"/>
                </a:gdLst>
                <a:ahLst/>
                <a:cxnLst>
                  <a:cxn ang="0">
                    <a:pos x="connsiteX0" y="connsiteY0"/>
                  </a:cxn>
                  <a:cxn ang="0">
                    <a:pos x="connsiteX1" y="connsiteY1"/>
                  </a:cxn>
                  <a:cxn ang="0">
                    <a:pos x="connsiteX2" y="connsiteY2"/>
                  </a:cxn>
                </a:cxnLst>
                <a:rect l="l" t="t" r="r" b="b"/>
                <a:pathLst>
                  <a:path w="1385887" h="423863">
                    <a:moveTo>
                      <a:pt x="0" y="0"/>
                    </a:moveTo>
                    <a:lnTo>
                      <a:pt x="492918" y="0"/>
                    </a:lnTo>
                    <a:lnTo>
                      <a:pt x="1385887" y="423863"/>
                    </a:lnTo>
                  </a:path>
                </a:pathLst>
              </a:cu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12" name="群組 111"/>
            <p:cNvGrpSpPr/>
            <p:nvPr/>
          </p:nvGrpSpPr>
          <p:grpSpPr>
            <a:xfrm>
              <a:off x="1026220" y="3976687"/>
              <a:ext cx="3031429" cy="631896"/>
              <a:chOff x="1026220" y="3676619"/>
              <a:chExt cx="3031429" cy="631896"/>
            </a:xfrm>
          </p:grpSpPr>
          <p:grpSp>
            <p:nvGrpSpPr>
              <p:cNvPr id="128" name="群組 127"/>
              <p:cNvGrpSpPr/>
              <p:nvPr/>
            </p:nvGrpSpPr>
            <p:grpSpPr>
              <a:xfrm>
                <a:off x="1026220" y="3676619"/>
                <a:ext cx="3029048" cy="631896"/>
                <a:chOff x="841836" y="1264364"/>
                <a:chExt cx="3029048" cy="631896"/>
              </a:xfrm>
            </p:grpSpPr>
            <p:sp>
              <p:nvSpPr>
                <p:cNvPr id="130" name="AutoShape 13"/>
                <p:cNvSpPr>
                  <a:spLocks noChangeArrowheads="1"/>
                </p:cNvSpPr>
                <p:nvPr/>
              </p:nvSpPr>
              <p:spPr bwMode="auto">
                <a:xfrm>
                  <a:off x="841836" y="1487542"/>
                  <a:ext cx="1640443" cy="408718"/>
                </a:xfrm>
                <a:prstGeom prst="roundRect">
                  <a:avLst>
                    <a:gd name="adj" fmla="val 16667"/>
                  </a:avLst>
                </a:prstGeom>
                <a:solidFill>
                  <a:srgbClr val="FFFFCC">
                    <a:alpha val="34902"/>
                  </a:srgbClr>
                </a:solidFill>
                <a:ln w="44450" cmpd="dbl">
                  <a:solidFill>
                    <a:schemeClr val="tx1"/>
                  </a:solidFill>
                  <a:round/>
                </a:ln>
                <a:effectLst/>
              </p:spPr>
              <p:txBody>
                <a:bodyPr wrap="square" lIns="72000" tIns="54000" rIns="72000" bIns="54000" anchor="ctr">
                  <a:spAutoFit/>
                </a:bodyPr>
                <a:lstStyle/>
                <a:p>
                  <a:pPr algn="ctr" eaLnBrk="0" hangingPunct="0"/>
                  <a:r>
                    <a:rPr kumimoji="0" lang="en-US" altLang="zh-TW" sz="1400" b="1" dirty="0">
                      <a:solidFill>
                        <a:schemeClr val="tx1">
                          <a:lumMod val="75000"/>
                          <a:lumOff val="25000"/>
                        </a:schemeClr>
                      </a:solidFill>
                      <a:latin typeface="微軟正黑體" panose="020B0604030504040204" charset="-120"/>
                      <a:ea typeface="微軟正黑體" panose="020B0604030504040204" charset="-120"/>
                    </a:rPr>
                    <a:t>Tea Factory</a:t>
                  </a:r>
                </a:p>
              </p:txBody>
            </p:sp>
            <p:sp>
              <p:nvSpPr>
                <p:cNvPr id="131" name="手繪多邊形 130"/>
                <p:cNvSpPr/>
                <p:nvPr/>
              </p:nvSpPr>
              <p:spPr>
                <a:xfrm flipV="1">
                  <a:off x="2482277" y="1264364"/>
                  <a:ext cx="1388607" cy="373101"/>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5875" cap="rnd">
                  <a:solidFill>
                    <a:schemeClr val="tx1"/>
                  </a:solidFill>
                  <a:tailEnd type="none"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3333FF"/>
                    </a:solidFill>
                  </a:endParaRPr>
                </a:p>
              </p:txBody>
            </p:sp>
          </p:grpSp>
          <p:sp>
            <p:nvSpPr>
              <p:cNvPr id="129" name="手繪多邊形 128"/>
              <p:cNvSpPr/>
              <p:nvPr/>
            </p:nvSpPr>
            <p:spPr>
              <a:xfrm>
                <a:off x="2931318" y="3679002"/>
                <a:ext cx="1126331" cy="369124"/>
              </a:xfrm>
              <a:custGeom>
                <a:avLst/>
                <a:gdLst>
                  <a:gd name="connsiteX0" fmla="*/ 0 w 1116806"/>
                  <a:gd name="connsiteY0" fmla="*/ 78581 h 78581"/>
                  <a:gd name="connsiteX1" fmla="*/ 359569 w 1116806"/>
                  <a:gd name="connsiteY1" fmla="*/ 78581 h 78581"/>
                  <a:gd name="connsiteX2" fmla="*/ 1116806 w 1116806"/>
                  <a:gd name="connsiteY2" fmla="*/ 0 h 78581"/>
                </a:gdLst>
                <a:ahLst/>
                <a:cxnLst>
                  <a:cxn ang="0">
                    <a:pos x="connsiteX0" y="connsiteY0"/>
                  </a:cxn>
                  <a:cxn ang="0">
                    <a:pos x="connsiteX1" y="connsiteY1"/>
                  </a:cxn>
                  <a:cxn ang="0">
                    <a:pos x="connsiteX2" y="connsiteY2"/>
                  </a:cxn>
                </a:cxnLst>
                <a:rect l="l" t="t" r="r" b="b"/>
                <a:pathLst>
                  <a:path w="1116806" h="78581">
                    <a:moveTo>
                      <a:pt x="0" y="78581"/>
                    </a:moveTo>
                    <a:lnTo>
                      <a:pt x="359569" y="78581"/>
                    </a:lnTo>
                    <a:lnTo>
                      <a:pt x="1116806" y="0"/>
                    </a:lnTo>
                  </a:path>
                </a:pathLst>
              </a:cu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13" name="群組 112"/>
            <p:cNvGrpSpPr/>
            <p:nvPr/>
          </p:nvGrpSpPr>
          <p:grpSpPr>
            <a:xfrm>
              <a:off x="1026220" y="4188619"/>
              <a:ext cx="2945705" cy="1022877"/>
              <a:chOff x="1026220" y="3888551"/>
              <a:chExt cx="2945705" cy="1022877"/>
            </a:xfrm>
          </p:grpSpPr>
          <p:grpSp>
            <p:nvGrpSpPr>
              <p:cNvPr id="124" name="群組 123"/>
              <p:cNvGrpSpPr/>
              <p:nvPr/>
            </p:nvGrpSpPr>
            <p:grpSpPr>
              <a:xfrm>
                <a:off x="1026220" y="3890932"/>
                <a:ext cx="2940943" cy="1020496"/>
                <a:chOff x="841836" y="873866"/>
                <a:chExt cx="2940943" cy="1020496"/>
              </a:xfrm>
            </p:grpSpPr>
            <p:sp>
              <p:nvSpPr>
                <p:cNvPr id="126" name="AutoShape 13"/>
                <p:cNvSpPr>
                  <a:spLocks noChangeArrowheads="1"/>
                </p:cNvSpPr>
                <p:nvPr/>
              </p:nvSpPr>
              <p:spPr bwMode="auto">
                <a:xfrm>
                  <a:off x="841836" y="1489445"/>
                  <a:ext cx="1640443" cy="404917"/>
                </a:xfrm>
                <a:prstGeom prst="roundRect">
                  <a:avLst>
                    <a:gd name="adj" fmla="val 16667"/>
                  </a:avLst>
                </a:prstGeom>
                <a:solidFill>
                  <a:srgbClr val="FFFFCC">
                    <a:alpha val="34902"/>
                  </a:srgbClr>
                </a:solidFill>
                <a:ln w="44450" cmpd="dbl">
                  <a:solidFill>
                    <a:schemeClr val="tx1"/>
                  </a:solidFill>
                  <a:round/>
                </a:ln>
                <a:effectLst/>
              </p:spPr>
              <p:txBody>
                <a:bodyPr wrap="square" lIns="72000" tIns="54000" rIns="72000" bIns="54000" anchor="ctr">
                  <a:spAutoFit/>
                </a:bodyPr>
                <a:lstStyle/>
                <a:p>
                  <a:pPr algn="ctr" eaLnBrk="0" hangingPunct="0"/>
                  <a:r>
                    <a:rPr kumimoji="0" lang="en-US" altLang="zh-TW" sz="1400" b="1" dirty="0">
                      <a:solidFill>
                        <a:schemeClr val="tx1">
                          <a:lumMod val="75000"/>
                          <a:lumOff val="25000"/>
                        </a:schemeClr>
                      </a:solidFill>
                      <a:latin typeface="微軟正黑體" panose="020B0604030504040204" charset="-120"/>
                      <a:ea typeface="微軟正黑體" panose="020B0604030504040204" charset="-120"/>
                    </a:rPr>
                    <a:t>Warehouse</a:t>
                  </a:r>
                </a:p>
              </p:txBody>
            </p:sp>
            <p:sp>
              <p:nvSpPr>
                <p:cNvPr id="127" name="手繪多邊形 126"/>
                <p:cNvSpPr/>
                <p:nvPr/>
              </p:nvSpPr>
              <p:spPr>
                <a:xfrm flipV="1">
                  <a:off x="2482278" y="873866"/>
                  <a:ext cx="1300501" cy="763600"/>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5875" cap="rnd">
                  <a:solidFill>
                    <a:schemeClr val="tx1"/>
                  </a:solidFill>
                  <a:tailEnd type="none"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3333FF"/>
                    </a:solidFill>
                  </a:endParaRPr>
                </a:p>
              </p:txBody>
            </p:sp>
          </p:grpSp>
          <p:sp>
            <p:nvSpPr>
              <p:cNvPr id="125" name="手繪多邊形 124"/>
              <p:cNvSpPr/>
              <p:nvPr/>
            </p:nvSpPr>
            <p:spPr>
              <a:xfrm>
                <a:off x="2931319" y="3888551"/>
                <a:ext cx="1040606" cy="766793"/>
              </a:xfrm>
              <a:custGeom>
                <a:avLst/>
                <a:gdLst>
                  <a:gd name="connsiteX0" fmla="*/ 0 w 1038225"/>
                  <a:gd name="connsiteY0" fmla="*/ 447675 h 450056"/>
                  <a:gd name="connsiteX1" fmla="*/ 330994 w 1038225"/>
                  <a:gd name="connsiteY1" fmla="*/ 450056 h 450056"/>
                  <a:gd name="connsiteX2" fmla="*/ 1038225 w 1038225"/>
                  <a:gd name="connsiteY2" fmla="*/ 0 h 450056"/>
                </a:gdLst>
                <a:ahLst/>
                <a:cxnLst>
                  <a:cxn ang="0">
                    <a:pos x="connsiteX0" y="connsiteY0"/>
                  </a:cxn>
                  <a:cxn ang="0">
                    <a:pos x="connsiteX1" y="connsiteY1"/>
                  </a:cxn>
                  <a:cxn ang="0">
                    <a:pos x="connsiteX2" y="connsiteY2"/>
                  </a:cxn>
                </a:cxnLst>
                <a:rect l="l" t="t" r="r" b="b"/>
                <a:pathLst>
                  <a:path w="1038225" h="450056">
                    <a:moveTo>
                      <a:pt x="0" y="447675"/>
                    </a:moveTo>
                    <a:lnTo>
                      <a:pt x="330994" y="450056"/>
                    </a:lnTo>
                    <a:lnTo>
                      <a:pt x="1038225" y="0"/>
                    </a:lnTo>
                  </a:path>
                </a:pathLst>
              </a:cu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14" name="群組 113"/>
            <p:cNvGrpSpPr/>
            <p:nvPr/>
          </p:nvGrpSpPr>
          <p:grpSpPr>
            <a:xfrm>
              <a:off x="5705474" y="3219450"/>
              <a:ext cx="4393301" cy="882610"/>
              <a:chOff x="5705474" y="3219450"/>
              <a:chExt cx="4393301" cy="882610"/>
            </a:xfrm>
          </p:grpSpPr>
          <p:grpSp>
            <p:nvGrpSpPr>
              <p:cNvPr id="120" name="群組 119"/>
              <p:cNvGrpSpPr/>
              <p:nvPr/>
            </p:nvGrpSpPr>
            <p:grpSpPr>
              <a:xfrm>
                <a:off x="5705474" y="3219450"/>
                <a:ext cx="4393301" cy="882610"/>
                <a:chOff x="-1244701" y="1135616"/>
                <a:chExt cx="4393301" cy="882610"/>
              </a:xfrm>
            </p:grpSpPr>
            <p:sp>
              <p:nvSpPr>
                <p:cNvPr id="122" name="AutoShape 13"/>
                <p:cNvSpPr>
                  <a:spLocks noChangeArrowheads="1"/>
                </p:cNvSpPr>
                <p:nvPr/>
              </p:nvSpPr>
              <p:spPr bwMode="auto">
                <a:xfrm>
                  <a:off x="1129759" y="1365360"/>
                  <a:ext cx="2018841" cy="652866"/>
                </a:xfrm>
                <a:prstGeom prst="roundRect">
                  <a:avLst>
                    <a:gd name="adj" fmla="val 16667"/>
                  </a:avLst>
                </a:prstGeom>
                <a:solidFill>
                  <a:srgbClr val="FFFFCC">
                    <a:alpha val="34902"/>
                  </a:srgbClr>
                </a:solidFill>
                <a:ln w="44450" cmpd="dbl">
                  <a:solidFill>
                    <a:schemeClr val="tx1"/>
                  </a:solidFill>
                  <a:round/>
                </a:ln>
                <a:effectLst/>
              </p:spPr>
              <p:txBody>
                <a:bodyPr wrap="square" lIns="72000" tIns="54000" rIns="72000" bIns="54000" anchor="ctr">
                  <a:spAutoFit/>
                </a:bodyPr>
                <a:lstStyle/>
                <a:p>
                  <a:pPr algn="ctr" eaLnBrk="0" hangingPunct="0"/>
                  <a:r>
                    <a:rPr kumimoji="0" lang="zh-TW" altLang="en-US" sz="1400" b="1" dirty="0">
                      <a:solidFill>
                        <a:schemeClr val="tx1">
                          <a:lumMod val="75000"/>
                          <a:lumOff val="25000"/>
                        </a:schemeClr>
                      </a:solidFill>
                      <a:latin typeface="微軟正黑體" panose="020B0604030504040204" charset="-120"/>
                      <a:ea typeface="微軟正黑體" panose="020B0604030504040204" charset="-120"/>
                    </a:rPr>
                    <a:t>Temporary Tea Factory</a:t>
                  </a:r>
                </a:p>
              </p:txBody>
            </p:sp>
            <p:sp>
              <p:nvSpPr>
                <p:cNvPr id="123" name="手繪多邊形 122"/>
                <p:cNvSpPr/>
                <p:nvPr/>
              </p:nvSpPr>
              <p:spPr>
                <a:xfrm flipH="1" flipV="1">
                  <a:off x="-1244701" y="1135616"/>
                  <a:ext cx="2374567" cy="501850"/>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5875" cap="rnd">
                  <a:solidFill>
                    <a:schemeClr val="tx1"/>
                  </a:solidFill>
                  <a:tailEnd type="none"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3333FF"/>
                    </a:solidFill>
                  </a:endParaRPr>
                </a:p>
              </p:txBody>
            </p:sp>
          </p:grpSp>
          <p:sp>
            <p:nvSpPr>
              <p:cNvPr id="121" name="手繪多邊形 120"/>
              <p:cNvSpPr/>
              <p:nvPr/>
            </p:nvSpPr>
            <p:spPr>
              <a:xfrm>
                <a:off x="5705475" y="3219450"/>
                <a:ext cx="1576388" cy="502444"/>
              </a:xfrm>
              <a:custGeom>
                <a:avLst/>
                <a:gdLst>
                  <a:gd name="connsiteX0" fmla="*/ 1576388 w 1576388"/>
                  <a:gd name="connsiteY0" fmla="*/ 502444 h 502444"/>
                  <a:gd name="connsiteX1" fmla="*/ 1312069 w 1576388"/>
                  <a:gd name="connsiteY1" fmla="*/ 502444 h 502444"/>
                  <a:gd name="connsiteX2" fmla="*/ 0 w 1576388"/>
                  <a:gd name="connsiteY2" fmla="*/ 0 h 502444"/>
                </a:gdLst>
                <a:ahLst/>
                <a:cxnLst>
                  <a:cxn ang="0">
                    <a:pos x="connsiteX0" y="connsiteY0"/>
                  </a:cxn>
                  <a:cxn ang="0">
                    <a:pos x="connsiteX1" y="connsiteY1"/>
                  </a:cxn>
                  <a:cxn ang="0">
                    <a:pos x="connsiteX2" y="connsiteY2"/>
                  </a:cxn>
                </a:cxnLst>
                <a:rect l="l" t="t" r="r" b="b"/>
                <a:pathLst>
                  <a:path w="1576388" h="502444">
                    <a:moveTo>
                      <a:pt x="1576388" y="502444"/>
                    </a:moveTo>
                    <a:lnTo>
                      <a:pt x="1312069" y="502444"/>
                    </a:lnTo>
                    <a:lnTo>
                      <a:pt x="0" y="0"/>
                    </a:lnTo>
                  </a:path>
                </a:pathLst>
              </a:cu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15" name="群組 114"/>
            <p:cNvGrpSpPr/>
            <p:nvPr/>
          </p:nvGrpSpPr>
          <p:grpSpPr>
            <a:xfrm>
              <a:off x="777531" y="3105297"/>
              <a:ext cx="3584919" cy="652316"/>
              <a:chOff x="768081" y="3338773"/>
              <a:chExt cx="3584919" cy="652316"/>
            </a:xfrm>
          </p:grpSpPr>
          <p:grpSp>
            <p:nvGrpSpPr>
              <p:cNvPr id="116" name="群組 115"/>
              <p:cNvGrpSpPr/>
              <p:nvPr/>
            </p:nvGrpSpPr>
            <p:grpSpPr>
              <a:xfrm>
                <a:off x="768081" y="3338773"/>
                <a:ext cx="3584919" cy="652316"/>
                <a:chOff x="596161" y="1514618"/>
                <a:chExt cx="3584919" cy="652316"/>
              </a:xfrm>
            </p:grpSpPr>
            <p:sp>
              <p:nvSpPr>
                <p:cNvPr id="118" name="AutoShape 13"/>
                <p:cNvSpPr>
                  <a:spLocks noChangeArrowheads="1"/>
                </p:cNvSpPr>
                <p:nvPr/>
              </p:nvSpPr>
              <p:spPr bwMode="auto">
                <a:xfrm>
                  <a:off x="596161" y="1514618"/>
                  <a:ext cx="1886248" cy="354647"/>
                </a:xfrm>
                <a:prstGeom prst="roundRect">
                  <a:avLst>
                    <a:gd name="adj" fmla="val 16667"/>
                  </a:avLst>
                </a:prstGeom>
                <a:solidFill>
                  <a:srgbClr val="FFFFCC">
                    <a:alpha val="34902"/>
                  </a:srgbClr>
                </a:solidFill>
                <a:ln w="44450" cmpd="dbl">
                  <a:solidFill>
                    <a:schemeClr val="tx1"/>
                  </a:solidFill>
                  <a:round/>
                </a:ln>
                <a:effectLst/>
              </p:spPr>
              <p:txBody>
                <a:bodyPr wrap="square" lIns="72000" tIns="54000" rIns="72000" bIns="54000" anchor="ctr">
                  <a:spAutoFit/>
                </a:bodyPr>
                <a:lstStyle/>
                <a:p>
                  <a:pPr algn="ctr" eaLnBrk="0" hangingPunct="0"/>
                  <a:r>
                    <a:rPr kumimoji="0" lang="zh-TW" altLang="en-US" sz="1400" b="1" dirty="0">
                      <a:solidFill>
                        <a:schemeClr val="tx1">
                          <a:lumMod val="75000"/>
                          <a:lumOff val="25000"/>
                        </a:schemeClr>
                      </a:solidFill>
                      <a:latin typeface="微軟正黑體" panose="020B0604030504040204" charset="-120"/>
                      <a:ea typeface="微軟正黑體" panose="020B0604030504040204" charset="-120"/>
                    </a:rPr>
                    <a:t>Dormitory Phase II</a:t>
                  </a:r>
                </a:p>
              </p:txBody>
            </p:sp>
            <p:sp>
              <p:nvSpPr>
                <p:cNvPr id="119" name="手繪多邊形 118"/>
                <p:cNvSpPr/>
                <p:nvPr/>
              </p:nvSpPr>
              <p:spPr>
                <a:xfrm>
                  <a:off x="2482278" y="1637466"/>
                  <a:ext cx="1698802" cy="529468"/>
                </a:xfrm>
                <a:custGeom>
                  <a:avLst/>
                  <a:gdLst>
                    <a:gd name="connsiteX0" fmla="*/ 0 w 1540934"/>
                    <a:gd name="connsiteY0" fmla="*/ 0 h 237066"/>
                    <a:gd name="connsiteX1" fmla="*/ 694267 w 1540934"/>
                    <a:gd name="connsiteY1" fmla="*/ 0 h 237066"/>
                    <a:gd name="connsiteX2" fmla="*/ 1540934 w 1540934"/>
                    <a:gd name="connsiteY2" fmla="*/ 237066 h 237066"/>
                  </a:gdLst>
                  <a:ahLst/>
                  <a:cxnLst>
                    <a:cxn ang="0">
                      <a:pos x="connsiteX0" y="connsiteY0"/>
                    </a:cxn>
                    <a:cxn ang="0">
                      <a:pos x="connsiteX1" y="connsiteY1"/>
                    </a:cxn>
                    <a:cxn ang="0">
                      <a:pos x="connsiteX2" y="connsiteY2"/>
                    </a:cxn>
                  </a:cxnLst>
                  <a:rect l="l" t="t" r="r" b="b"/>
                  <a:pathLst>
                    <a:path w="1540934" h="237066">
                      <a:moveTo>
                        <a:pt x="0" y="0"/>
                      </a:moveTo>
                      <a:lnTo>
                        <a:pt x="694267" y="0"/>
                      </a:lnTo>
                      <a:lnTo>
                        <a:pt x="1540934" y="237066"/>
                      </a:lnTo>
                    </a:path>
                  </a:pathLst>
                </a:custGeom>
                <a:noFill/>
                <a:ln w="15875" cap="rnd">
                  <a:solidFill>
                    <a:schemeClr val="tx1"/>
                  </a:solidFill>
                  <a:tailEnd type="none"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3333FF"/>
                    </a:solidFill>
                  </a:endParaRPr>
                </a:p>
              </p:txBody>
            </p:sp>
          </p:grpSp>
          <p:sp>
            <p:nvSpPr>
              <p:cNvPr id="117" name="手繪多邊形 116"/>
              <p:cNvSpPr/>
              <p:nvPr/>
            </p:nvSpPr>
            <p:spPr>
              <a:xfrm>
                <a:off x="2928938" y="3459957"/>
                <a:ext cx="1416918" cy="528750"/>
              </a:xfrm>
              <a:custGeom>
                <a:avLst/>
                <a:gdLst>
                  <a:gd name="connsiteX0" fmla="*/ 0 w 1385887"/>
                  <a:gd name="connsiteY0" fmla="*/ 0 h 423863"/>
                  <a:gd name="connsiteX1" fmla="*/ 492918 w 1385887"/>
                  <a:gd name="connsiteY1" fmla="*/ 0 h 423863"/>
                  <a:gd name="connsiteX2" fmla="*/ 1385887 w 1385887"/>
                  <a:gd name="connsiteY2" fmla="*/ 423863 h 423863"/>
                </a:gdLst>
                <a:ahLst/>
                <a:cxnLst>
                  <a:cxn ang="0">
                    <a:pos x="connsiteX0" y="connsiteY0"/>
                  </a:cxn>
                  <a:cxn ang="0">
                    <a:pos x="connsiteX1" y="connsiteY1"/>
                  </a:cxn>
                  <a:cxn ang="0">
                    <a:pos x="connsiteX2" y="connsiteY2"/>
                  </a:cxn>
                </a:cxnLst>
                <a:rect l="l" t="t" r="r" b="b"/>
                <a:pathLst>
                  <a:path w="1385887" h="423863">
                    <a:moveTo>
                      <a:pt x="0" y="0"/>
                    </a:moveTo>
                    <a:lnTo>
                      <a:pt x="492918" y="0"/>
                    </a:lnTo>
                    <a:lnTo>
                      <a:pt x="1385887" y="423863"/>
                    </a:lnTo>
                  </a:path>
                </a:pathLst>
              </a:cu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sp>
        <p:nvSpPr>
          <p:cNvPr id="3" name="AutoShape 13"/>
          <p:cNvSpPr>
            <a:spLocks noChangeArrowheads="1"/>
          </p:cNvSpPr>
          <p:nvPr/>
        </p:nvSpPr>
        <p:spPr bwMode="auto">
          <a:xfrm>
            <a:off x="340995" y="1344904"/>
            <a:ext cx="2311400" cy="628068"/>
          </a:xfrm>
          <a:prstGeom prst="roundRect">
            <a:avLst>
              <a:gd name="adj" fmla="val 16667"/>
            </a:avLst>
          </a:prstGeom>
          <a:solidFill>
            <a:schemeClr val="bg2">
              <a:lumMod val="10000"/>
              <a:lumOff val="90000"/>
            </a:schemeClr>
          </a:solidFill>
          <a:ln w="44450" cmpd="dbl">
            <a:solidFill>
              <a:srgbClr val="3333FF"/>
            </a:solidFill>
            <a:round/>
          </a:ln>
          <a:effectLst/>
        </p:spPr>
        <p:txBody>
          <a:bodyPr wrap="square" lIns="72000" tIns="54000" rIns="72000" bIns="54000" anchor="ctr">
            <a:spAutoFit/>
          </a:bodyPr>
          <a:lstStyle/>
          <a:p>
            <a:pPr algn="ctr" eaLnBrk="0" hangingPunct="0">
              <a:spcAft>
                <a:spcPts val="600"/>
              </a:spcAft>
            </a:pP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Tea Area [Phase </a:t>
            </a:r>
            <a:r>
              <a:rPr kumimoji="0" lang="en-US"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1</a:t>
            </a: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 </a:t>
            </a:r>
            <a:endParaRPr kumimoji="0" lang="en-US" altLang="zh-TW" sz="1300" b="1" dirty="0">
              <a:solidFill>
                <a:srgbClr val="3333FF"/>
              </a:solidFill>
              <a:latin typeface="微軟正黑體" panose="020B0604030504040204" charset="-120"/>
              <a:ea typeface="微軟正黑體" panose="020B0604030504040204" charset="-120"/>
            </a:endParaRPr>
          </a:p>
          <a:p>
            <a:pPr algn="ctr" eaLnBrk="0" hangingPunct="0"/>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a:t>
            </a:r>
            <a:r>
              <a:rPr kumimoji="0" lang="en-US"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C</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ultivated area </a:t>
            </a:r>
            <a:r>
              <a:rPr kumimoji="0" lang="en-US"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110.59 </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hectares)</a:t>
            </a:r>
            <a:endParaRPr kumimoji="0" lang="zh-TW" altLang="en-US" sz="1400" b="1" dirty="0">
              <a:solidFill>
                <a:srgbClr val="3333FF"/>
              </a:solidFill>
              <a:latin typeface="微軟正黑體" panose="020B0604030504040204" charset="-120"/>
              <a:ea typeface="微軟正黑體" panose="020B0604030504040204" charset="-120"/>
            </a:endParaRPr>
          </a:p>
        </p:txBody>
      </p:sp>
      <p:sp>
        <p:nvSpPr>
          <p:cNvPr id="5" name="AutoShape 13"/>
          <p:cNvSpPr>
            <a:spLocks noChangeArrowheads="1"/>
          </p:cNvSpPr>
          <p:nvPr/>
        </p:nvSpPr>
        <p:spPr bwMode="auto">
          <a:xfrm>
            <a:off x="8553156" y="1510520"/>
            <a:ext cx="1887344" cy="818720"/>
          </a:xfrm>
          <a:prstGeom prst="roundRect">
            <a:avLst>
              <a:gd name="adj" fmla="val 16667"/>
            </a:avLst>
          </a:prstGeom>
          <a:solidFill>
            <a:schemeClr val="bg2">
              <a:lumMod val="10000"/>
              <a:lumOff val="90000"/>
            </a:schemeClr>
          </a:solidFill>
          <a:ln w="44450" cmpd="dbl">
            <a:solidFill>
              <a:srgbClr val="3333FF"/>
            </a:solidFill>
            <a:round/>
          </a:ln>
          <a:effectLst/>
        </p:spPr>
        <p:txBody>
          <a:bodyPr wrap="square" lIns="72000" tIns="54000" rIns="72000" bIns="54000" anchor="ctr">
            <a:spAutoFit/>
          </a:bodyPr>
          <a:lstStyle/>
          <a:p>
            <a:pPr algn="ctr" eaLnBrk="0" hangingPunct="0">
              <a:spcAft>
                <a:spcPts val="600"/>
              </a:spcAft>
            </a:pP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Tea Area [Phase </a:t>
            </a:r>
            <a:r>
              <a:rPr kumimoji="0" lang="en-US"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2</a:t>
            </a: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 </a:t>
            </a:r>
            <a:endParaRPr kumimoji="0" lang="en-US" altLang="zh-TW" sz="1300" b="1" dirty="0">
              <a:solidFill>
                <a:srgbClr val="3333FF"/>
              </a:solidFill>
              <a:latin typeface="微軟正黑體" panose="020B0604030504040204" charset="-120"/>
              <a:ea typeface="微軟正黑體" panose="020B0604030504040204" charset="-120"/>
            </a:endParaRPr>
          </a:p>
          <a:p>
            <a:pPr algn="ctr" eaLnBrk="0" hangingPunct="0"/>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a:t>
            </a:r>
            <a:r>
              <a:rPr kumimoji="0" lang="en-US"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C</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ultivated area </a:t>
            </a:r>
            <a:r>
              <a:rPr kumimoji="0" lang="en-US" sz="1100" b="1" dirty="0" smtClean="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125.33 </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hectares)</a:t>
            </a:r>
            <a:endParaRPr kumimoji="0" lang="zh-TW" altLang="en-US" sz="1400" b="1" dirty="0">
              <a:solidFill>
                <a:srgbClr val="3333FF"/>
              </a:solidFill>
              <a:latin typeface="微軟正黑體" panose="020B0604030504040204" charset="-120"/>
              <a:ea typeface="微軟正黑體" panose="020B0604030504040204" charset="-120"/>
            </a:endParaRPr>
          </a:p>
        </p:txBody>
      </p:sp>
      <p:sp>
        <p:nvSpPr>
          <p:cNvPr id="6" name="AutoShape 13"/>
          <p:cNvSpPr>
            <a:spLocks noChangeArrowheads="1"/>
          </p:cNvSpPr>
          <p:nvPr/>
        </p:nvSpPr>
        <p:spPr bwMode="auto">
          <a:xfrm>
            <a:off x="340995" y="6043193"/>
            <a:ext cx="2146300" cy="818720"/>
          </a:xfrm>
          <a:prstGeom prst="roundRect">
            <a:avLst>
              <a:gd name="adj" fmla="val 16667"/>
            </a:avLst>
          </a:prstGeom>
          <a:solidFill>
            <a:schemeClr val="bg2">
              <a:lumMod val="10000"/>
              <a:lumOff val="90000"/>
            </a:schemeClr>
          </a:solidFill>
          <a:ln w="44450" cmpd="dbl">
            <a:solidFill>
              <a:srgbClr val="3333FF"/>
            </a:solidFill>
            <a:round/>
          </a:ln>
          <a:effectLst/>
        </p:spPr>
        <p:txBody>
          <a:bodyPr wrap="square" lIns="72000" tIns="54000" rIns="72000" bIns="54000" anchor="ctr">
            <a:spAutoFit/>
          </a:bodyPr>
          <a:lstStyle/>
          <a:p>
            <a:pPr algn="ctr" eaLnBrk="0" hangingPunct="0">
              <a:spcAft>
                <a:spcPts val="600"/>
              </a:spcAft>
            </a:pP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Tea Area [Phase </a:t>
            </a:r>
            <a:r>
              <a:rPr kumimoji="0" lang="en-US"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4</a:t>
            </a:r>
            <a:r>
              <a:rPr kumimoji="0" sz="14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 </a:t>
            </a:r>
            <a:endParaRPr kumimoji="0" lang="en-US" altLang="zh-TW" sz="1300" b="1" dirty="0">
              <a:solidFill>
                <a:srgbClr val="3333FF"/>
              </a:solidFill>
              <a:latin typeface="微軟正黑體" panose="020B0604030504040204" charset="-120"/>
              <a:ea typeface="微軟正黑體" panose="020B0604030504040204" charset="-120"/>
            </a:endParaRPr>
          </a:p>
          <a:p>
            <a:pPr algn="ctr" eaLnBrk="0" hangingPunct="0"/>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a:t>
            </a:r>
            <a:r>
              <a:rPr kumimoji="0" lang="en-US"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C</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ultivated </a:t>
            </a:r>
            <a:r>
              <a:rPr kumimoji="0" sz="1100" b="1">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area </a:t>
            </a:r>
            <a:r>
              <a:rPr kumimoji="0" lang="en-US" sz="1100" b="1" smtClean="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129.18</a:t>
            </a:r>
            <a:r>
              <a:rPr kumimoji="0" sz="1100" b="1" smtClean="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 </a:t>
            </a:r>
            <a:r>
              <a:rPr kumimoji="0" sz="1100" b="1" dirty="0">
                <a:solidFill>
                  <a:srgbClr val="3333FF"/>
                </a:solidFill>
                <a:latin typeface="Times New Roman" panose="02020603050405020304" pitchFamily="18" charset="0"/>
                <a:ea typeface="微軟正黑體" panose="020B0604030504040204" charset="-120"/>
                <a:cs typeface="Times New Roman" panose="02020603050405020304" pitchFamily="18" charset="0"/>
                <a:sym typeface="+mn-ea"/>
              </a:rPr>
              <a:t>hectares)</a:t>
            </a:r>
            <a:endParaRPr kumimoji="0" lang="zh-TW" altLang="en-US" sz="1400" b="1" dirty="0">
              <a:solidFill>
                <a:srgbClr val="3333FF"/>
              </a:solidFill>
              <a:latin typeface="微軟正黑體" panose="020B0604030504040204" charset="-120"/>
              <a:ea typeface="微軟正黑體" panose="020B0604030504040204" charset="-12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a:xfrm>
            <a:off x="7663604" y="6418205"/>
            <a:ext cx="2506111" cy="444951"/>
          </a:xfrm>
        </p:spPr>
        <p:txBody>
          <a:bodyPr/>
          <a:lstStyle/>
          <a:p>
            <a:fld id="{E7AD4EBB-4127-4CA3-968A-4AF5F2E4D2D5}" type="slidenum">
              <a:rPr lang="en-US" altLang="zh-TW" smtClean="0"/>
              <a:t>10</a:t>
            </a:fld>
            <a:endParaRPr lang="en-US" altLang="zh-TW"/>
          </a:p>
        </p:txBody>
      </p:sp>
      <p:pic>
        <p:nvPicPr>
          <p:cNvPr id="8" name="Picture 3" descr="C:\Users\liclic.lee\Documents\董事會簡報-老埤農場茶區發展\1301039304210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9735"/>
          <a:stretch>
            <a:fillRect/>
          </a:stretch>
        </p:blipFill>
        <p:spPr bwMode="auto">
          <a:xfrm>
            <a:off x="464140" y="3669103"/>
            <a:ext cx="4272866" cy="295174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 name="Picture 2" descr="C:\Users\liclic.lee\Documents\董事會簡報-老埤農場茶區發展\1301032603453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8913" y="522803"/>
            <a:ext cx="4339018" cy="332071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 name="Picture 2" descr="C:\Users\liclic.lee\Documents\董事會簡報-老埤農場茶區發展\1301032557240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73143" y="522803"/>
            <a:ext cx="4339018" cy="332071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1" name="Picture 2" descr="E:\36-內埔老埤農場\專案文件\圖檔\JPG\現況-基地現勘-1060220~22\1060220\IMG_170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09812" y="3695758"/>
            <a:ext cx="3856904" cy="295174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2" name="Picture 5" descr="C:\Users\liclic.lee\Documents\董事會簡報-老埤農場茶區發展\13010371397085.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28107"/>
          <a:stretch>
            <a:fillRect/>
          </a:stretch>
        </p:blipFill>
        <p:spPr bwMode="auto">
          <a:xfrm>
            <a:off x="2536566" y="5380719"/>
            <a:ext cx="3576559" cy="147587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3" name="矩形 12"/>
          <p:cNvSpPr/>
          <p:nvPr/>
        </p:nvSpPr>
        <p:spPr>
          <a:xfrm>
            <a:off x="360001" y="275432"/>
            <a:ext cx="10015900" cy="70104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392" tIns="45696" rIns="91392" bIns="45696" rtlCol="0" anchor="ctr"/>
          <a:lstStyle/>
          <a:p>
            <a:pPr algn="ctr"/>
            <a:endParaRPr lang="zh-TW" altLang="en-US">
              <a:ln>
                <a:solidFill>
                  <a:schemeClr val="tx1"/>
                </a:solidFill>
              </a:ln>
            </a:endParaRPr>
          </a:p>
        </p:txBody>
      </p:sp>
      <p:sp>
        <p:nvSpPr>
          <p:cNvPr id="14" name="AutoShape 13"/>
          <p:cNvSpPr>
            <a:spLocks noChangeArrowheads="1"/>
          </p:cNvSpPr>
          <p:nvPr/>
        </p:nvSpPr>
        <p:spPr bwMode="auto">
          <a:xfrm>
            <a:off x="464185" y="501146"/>
            <a:ext cx="2434590" cy="608703"/>
          </a:xfrm>
          <a:prstGeom prst="roundRect">
            <a:avLst>
              <a:gd name="adj" fmla="val 16667"/>
            </a:avLst>
          </a:prstGeom>
          <a:solidFill>
            <a:srgbClr val="000000">
              <a:alpha val="74902"/>
            </a:srgbClr>
          </a:solidFill>
          <a:ln w="57150" cmpd="dbl">
            <a:solidFill>
              <a:schemeClr val="bg1"/>
            </a:solidFill>
            <a:round/>
          </a:ln>
          <a:effectLst/>
        </p:spPr>
        <p:txBody>
          <a:bodyPr wrap="square" lIns="71962" tIns="53970" rIns="71962" bIns="53970" anchor="ctr">
            <a:spAutoFit/>
          </a:bodyPr>
          <a:lstStyle/>
          <a:p>
            <a:pPr algn="ctr" eaLnBrk="0" hangingPunct="0"/>
            <a:r>
              <a:rPr lang="en-US" altLang="zh-TW" sz="1400" b="1" dirty="0">
                <a:solidFill>
                  <a:srgbClr val="FFFF00"/>
                </a:solidFill>
                <a:latin typeface="微軟正黑體" panose="020B0604030504040204" charset="-120"/>
                <a:ea typeface="微軟正黑體" panose="020B0604030504040204" charset="-120"/>
              </a:rPr>
              <a:t>Pingdong Branch Office/Laupi Tea Farm </a:t>
            </a:r>
          </a:p>
        </p:txBody>
      </p:sp>
      <p:sp>
        <p:nvSpPr>
          <p:cNvPr id="15" name="AutoShape 13"/>
          <p:cNvSpPr>
            <a:spLocks noChangeArrowheads="1"/>
          </p:cNvSpPr>
          <p:nvPr/>
        </p:nvSpPr>
        <p:spPr bwMode="auto">
          <a:xfrm>
            <a:off x="5522595" y="501036"/>
            <a:ext cx="1880235" cy="608923"/>
          </a:xfrm>
          <a:prstGeom prst="roundRect">
            <a:avLst>
              <a:gd name="adj" fmla="val 16667"/>
            </a:avLst>
          </a:prstGeom>
          <a:solidFill>
            <a:srgbClr val="000000">
              <a:alpha val="74902"/>
            </a:srgbClr>
          </a:solidFill>
          <a:ln w="57150" cmpd="dbl">
            <a:solidFill>
              <a:schemeClr val="bg1"/>
            </a:solidFill>
            <a:round/>
          </a:ln>
          <a:effectLst/>
        </p:spPr>
        <p:txBody>
          <a:bodyPr wrap="square" lIns="71962" tIns="53970" rIns="71962" bIns="53970" anchor="ctr">
            <a:spAutoFit/>
          </a:bodyPr>
          <a:lstStyle/>
          <a:p>
            <a:pPr algn="ctr" eaLnBrk="0" hangingPunct="0"/>
            <a:r>
              <a:rPr lang="zh-TW" altLang="en-US" sz="1400" b="1" dirty="0">
                <a:solidFill>
                  <a:srgbClr val="FFFF00"/>
                </a:solidFill>
                <a:latin typeface="微軟正黑體" panose="020B0604030504040204" charset="-120"/>
                <a:ea typeface="微軟正黑體" panose="020B0604030504040204" charset="-120"/>
              </a:rPr>
              <a:t>La</a:t>
            </a:r>
            <a:r>
              <a:rPr lang="en-US" altLang="zh-TW" sz="1400" b="1" dirty="0">
                <a:solidFill>
                  <a:srgbClr val="FFFF00"/>
                </a:solidFill>
                <a:latin typeface="微軟正黑體" panose="020B0604030504040204" charset="-120"/>
                <a:ea typeface="微軟正黑體" panose="020B0604030504040204" charset="-120"/>
              </a:rPr>
              <a:t>u</a:t>
            </a:r>
            <a:r>
              <a:rPr lang="zh-TW" altLang="en-US" sz="1400" b="1" dirty="0">
                <a:solidFill>
                  <a:srgbClr val="FFFF00"/>
                </a:solidFill>
                <a:latin typeface="微軟正黑體" panose="020B0604030504040204" charset="-120"/>
                <a:ea typeface="微軟正黑體" panose="020B0604030504040204" charset="-120"/>
              </a:rPr>
              <a:t>pi </a:t>
            </a:r>
            <a:r>
              <a:rPr lang="en-US" altLang="zh-TW" sz="1400" b="1" dirty="0">
                <a:solidFill>
                  <a:srgbClr val="FFFF00"/>
                </a:solidFill>
                <a:latin typeface="微軟正黑體" panose="020B0604030504040204" charset="-120"/>
                <a:ea typeface="微軟正黑體" panose="020B0604030504040204" charset="-120"/>
              </a:rPr>
              <a:t>Tea Farm </a:t>
            </a:r>
            <a:r>
              <a:rPr lang="zh-TW" altLang="en-US" sz="1400" b="1" dirty="0">
                <a:solidFill>
                  <a:srgbClr val="FFFF00"/>
                </a:solidFill>
                <a:latin typeface="微軟正黑體" panose="020B0604030504040204" charset="-120"/>
                <a:ea typeface="微軟正黑體" panose="020B0604030504040204" charset="-120"/>
              </a:rPr>
              <a:t>Dormitory Phase II</a:t>
            </a:r>
          </a:p>
        </p:txBody>
      </p:sp>
      <p:sp>
        <p:nvSpPr>
          <p:cNvPr id="16" name="AutoShape 13"/>
          <p:cNvSpPr>
            <a:spLocks noChangeArrowheads="1"/>
          </p:cNvSpPr>
          <p:nvPr/>
        </p:nvSpPr>
        <p:spPr bwMode="auto">
          <a:xfrm>
            <a:off x="5673090" y="3843263"/>
            <a:ext cx="1824355" cy="372259"/>
          </a:xfrm>
          <a:prstGeom prst="roundRect">
            <a:avLst>
              <a:gd name="adj" fmla="val 16667"/>
            </a:avLst>
          </a:prstGeom>
          <a:solidFill>
            <a:srgbClr val="000000">
              <a:alpha val="74902"/>
            </a:srgbClr>
          </a:solidFill>
          <a:ln w="57150" cmpd="dbl">
            <a:solidFill>
              <a:schemeClr val="bg1"/>
            </a:solidFill>
            <a:round/>
          </a:ln>
          <a:effectLst/>
        </p:spPr>
        <p:txBody>
          <a:bodyPr wrap="square" lIns="71962" tIns="53970" rIns="71962" bIns="53970" anchor="ctr">
            <a:spAutoFit/>
          </a:bodyPr>
          <a:lstStyle/>
          <a:p>
            <a:pPr algn="ctr" eaLnBrk="0" hangingPunct="0"/>
            <a:r>
              <a:rPr kumimoji="0" lang="en-US" altLang="zh-TW" sz="1400" b="1" dirty="0">
                <a:solidFill>
                  <a:srgbClr val="FFFF00"/>
                </a:solidFill>
                <a:latin typeface="微軟正黑體" panose="020B0604030504040204" charset="-120"/>
                <a:ea typeface="微軟正黑體" panose="020B0604030504040204" charset="-120"/>
              </a:rPr>
              <a:t>Tea Tree Nursery</a:t>
            </a:r>
          </a:p>
        </p:txBody>
      </p:sp>
      <p:sp>
        <p:nvSpPr>
          <p:cNvPr id="17" name="AutoShape 13"/>
          <p:cNvSpPr>
            <a:spLocks noChangeArrowheads="1"/>
          </p:cNvSpPr>
          <p:nvPr/>
        </p:nvSpPr>
        <p:spPr bwMode="auto">
          <a:xfrm>
            <a:off x="450215" y="3843786"/>
            <a:ext cx="1967865" cy="608703"/>
          </a:xfrm>
          <a:prstGeom prst="roundRect">
            <a:avLst>
              <a:gd name="adj" fmla="val 16667"/>
            </a:avLst>
          </a:prstGeom>
          <a:solidFill>
            <a:srgbClr val="000000">
              <a:alpha val="74902"/>
            </a:srgbClr>
          </a:solidFill>
          <a:ln w="57150" cmpd="dbl">
            <a:solidFill>
              <a:schemeClr val="bg1"/>
            </a:solidFill>
            <a:round/>
          </a:ln>
          <a:effectLst/>
        </p:spPr>
        <p:txBody>
          <a:bodyPr wrap="square" lIns="71962" tIns="53970" rIns="71962" bIns="53970" anchor="ctr">
            <a:spAutoFit/>
          </a:bodyPr>
          <a:lstStyle/>
          <a:p>
            <a:pPr algn="ctr" eaLnBrk="0" hangingPunct="0"/>
            <a:r>
              <a:rPr lang="zh-TW" altLang="en-US" sz="1400" b="1" dirty="0">
                <a:solidFill>
                  <a:srgbClr val="FFFF00"/>
                </a:solidFill>
                <a:latin typeface="微軟正黑體" panose="020B0604030504040204" charset="-120"/>
                <a:ea typeface="微軟正黑體" panose="020B0604030504040204" charset="-120"/>
              </a:rPr>
              <a:t>La</a:t>
            </a:r>
            <a:r>
              <a:rPr lang="en-US" altLang="zh-TW" sz="1400" b="1" dirty="0">
                <a:solidFill>
                  <a:srgbClr val="FFFF00"/>
                </a:solidFill>
                <a:latin typeface="微軟正黑體" panose="020B0604030504040204" charset="-120"/>
                <a:ea typeface="微軟正黑體" panose="020B0604030504040204" charset="-120"/>
              </a:rPr>
              <a:t>u</a:t>
            </a:r>
            <a:r>
              <a:rPr lang="zh-TW" altLang="en-US" sz="1400" b="1" dirty="0">
                <a:solidFill>
                  <a:srgbClr val="FFFF00"/>
                </a:solidFill>
                <a:latin typeface="微軟正黑體" panose="020B0604030504040204" charset="-120"/>
                <a:ea typeface="微軟正黑體" panose="020B0604030504040204" charset="-120"/>
              </a:rPr>
              <a:t>pi Temporary Tea Factory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fld id="{E7AD4EBB-4127-4CA3-968A-4AF5F2E4D2D5}" type="slidenum">
              <a:rPr lang="en-US" altLang="zh-TW" smtClean="0"/>
              <a:t>11</a:t>
            </a:fld>
            <a:endParaRPr lang="en-US" altLang="zh-TW"/>
          </a:p>
        </p:txBody>
      </p:sp>
      <p:grpSp>
        <p:nvGrpSpPr>
          <p:cNvPr id="2" name="群組 1"/>
          <p:cNvGrpSpPr/>
          <p:nvPr/>
        </p:nvGrpSpPr>
        <p:grpSpPr>
          <a:xfrm>
            <a:off x="392217" y="351632"/>
            <a:ext cx="9972000" cy="6858000"/>
            <a:chOff x="392216" y="351631"/>
            <a:chExt cx="9972000" cy="6356952"/>
          </a:xfrm>
        </p:grpSpPr>
        <p:pic>
          <p:nvPicPr>
            <p:cNvPr id="8" name="Picture 4" descr="E:\36-內埔老埤農場\專案文件\圖檔\JPG\工程-老埤倉庫-1090327\55705599.dec6dd8789c8d7b68946814d98dd57e5.2003270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336"/>
            <a:stretch>
              <a:fillRect/>
            </a:stretch>
          </p:blipFill>
          <p:spPr bwMode="auto">
            <a:xfrm>
              <a:off x="500134" y="3697395"/>
              <a:ext cx="4820140" cy="30111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 name="Picture 3" descr="J:\備份\03-空拍機\老埤農場空拍\老埤農場2019年度  空拍\1080827-茶廠空拍\茶廠空照12.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2660" r="7010"/>
            <a:stretch>
              <a:fillRect/>
            </a:stretch>
          </p:blipFill>
          <p:spPr bwMode="auto">
            <a:xfrm>
              <a:off x="507518" y="498212"/>
              <a:ext cx="4050996" cy="30111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0" name="矩形 9"/>
            <p:cNvSpPr/>
            <p:nvPr/>
          </p:nvSpPr>
          <p:spPr>
            <a:xfrm>
              <a:off x="392216" y="351631"/>
              <a:ext cx="9972000" cy="6356952"/>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TW" altLang="en-US">
                <a:ln>
                  <a:solidFill>
                    <a:schemeClr val="tx1"/>
                  </a:solidFill>
                </a:ln>
              </a:endParaRPr>
            </a:p>
          </p:txBody>
        </p:sp>
        <p:sp>
          <p:nvSpPr>
            <p:cNvPr id="11" name="AutoShape 13"/>
            <p:cNvSpPr>
              <a:spLocks noChangeArrowheads="1"/>
            </p:cNvSpPr>
            <p:nvPr/>
          </p:nvSpPr>
          <p:spPr bwMode="auto">
            <a:xfrm>
              <a:off x="507151" y="553086"/>
              <a:ext cx="1801495" cy="346386"/>
            </a:xfrm>
            <a:prstGeom prst="roundRect">
              <a:avLst>
                <a:gd name="adj" fmla="val 16667"/>
              </a:avLst>
            </a:prstGeom>
            <a:solidFill>
              <a:srgbClr val="000000">
                <a:alpha val="74902"/>
              </a:srgbClr>
            </a:solidFill>
            <a:ln w="57150" cmpd="dbl">
              <a:solidFill>
                <a:schemeClr val="bg1"/>
              </a:solidFill>
              <a:round/>
            </a:ln>
            <a:effectLst/>
          </p:spPr>
          <p:txBody>
            <a:bodyPr wrap="square" lIns="71975" tIns="53980" rIns="71975" bIns="53980" anchor="ctr">
              <a:spAutoFit/>
            </a:bodyPr>
            <a:lstStyle/>
            <a:p>
              <a:pPr algn="ctr" eaLnBrk="0" hangingPunct="0"/>
              <a:r>
                <a:rPr lang="en-US" altLang="zh-TW" sz="1400" b="1" dirty="0">
                  <a:solidFill>
                    <a:srgbClr val="FFFF00"/>
                  </a:solidFill>
                  <a:latin typeface="微軟正黑體" panose="020B0604030504040204" charset="-120"/>
                  <a:ea typeface="微軟正黑體" panose="020B0604030504040204" charset="-120"/>
                </a:rPr>
                <a:t>Laupi Tea Factory</a:t>
              </a:r>
            </a:p>
          </p:txBody>
        </p:sp>
        <p:sp>
          <p:nvSpPr>
            <p:cNvPr id="12" name="AutoShape 13"/>
            <p:cNvSpPr>
              <a:spLocks noChangeArrowheads="1"/>
            </p:cNvSpPr>
            <p:nvPr/>
          </p:nvSpPr>
          <p:spPr bwMode="auto">
            <a:xfrm>
              <a:off x="449366" y="3698601"/>
              <a:ext cx="1916430" cy="346386"/>
            </a:xfrm>
            <a:prstGeom prst="roundRect">
              <a:avLst>
                <a:gd name="adj" fmla="val 16667"/>
              </a:avLst>
            </a:prstGeom>
            <a:solidFill>
              <a:srgbClr val="000000">
                <a:alpha val="74902"/>
              </a:srgbClr>
            </a:solidFill>
            <a:ln w="57150" cmpd="dbl">
              <a:solidFill>
                <a:schemeClr val="bg1"/>
              </a:solidFill>
              <a:round/>
            </a:ln>
            <a:effectLst/>
          </p:spPr>
          <p:txBody>
            <a:bodyPr wrap="square" lIns="71975" tIns="53980" rIns="71975" bIns="53980" anchor="ctr">
              <a:spAutoFit/>
            </a:bodyPr>
            <a:lstStyle/>
            <a:p>
              <a:pPr algn="ctr" eaLnBrk="0" hangingPunct="0"/>
              <a:r>
                <a:rPr lang="en-US" altLang="zh-TW" sz="1400" b="1" dirty="0">
                  <a:solidFill>
                    <a:srgbClr val="FFFF00"/>
                  </a:solidFill>
                  <a:latin typeface="微軟正黑體" panose="020B0604030504040204" charset="-120"/>
                  <a:ea typeface="微軟正黑體" panose="020B0604030504040204" charset="-120"/>
                </a:rPr>
                <a:t>Laupi Warehouse</a:t>
              </a:r>
            </a:p>
          </p:txBody>
        </p:sp>
        <p:pic>
          <p:nvPicPr>
            <p:cNvPr id="13" name="Picture 3" descr="C:\Users\liclic.lee\Documents\董事會簡報-老埤農場茶區發展\13010327948198.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4451"/>
            <a:stretch>
              <a:fillRect/>
            </a:stretch>
          </p:blipFill>
          <p:spPr bwMode="auto">
            <a:xfrm>
              <a:off x="4640687" y="552027"/>
              <a:ext cx="5049775" cy="30111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4" name="Picture 4" descr="C:\Users\liclic.lee\Documents\董事會簡報-老埤農場茶區發展\1301032833412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70462" y="3697395"/>
              <a:ext cx="4320000" cy="30111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75431"/>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485" tIns="49243" rIns="98485" bIns="49243" anchor="ctr"/>
          <a:lstStyle/>
          <a:p>
            <a:r>
              <a:rPr lang="en-US" sz="3200" dirty="0">
                <a:latin typeface="微軟正黑體" panose="020B0604030504040204" charset="-120"/>
                <a:ea typeface="微軟正黑體" panose="020B0604030504040204" charset="-120"/>
              </a:rPr>
              <a:t>T</a:t>
            </a:r>
            <a:r>
              <a:rPr lang="en-US" altLang="zh-TW" sz="3200" dirty="0">
                <a:latin typeface="微軟正黑體" panose="020B0604030504040204" charset="-120"/>
                <a:ea typeface="微軟正黑體" panose="020B0604030504040204" charset="-120"/>
              </a:rPr>
              <a:t>ea factory layout of </a:t>
            </a:r>
            <a:r>
              <a:rPr lang="zh-TW" altLang="en-US" sz="3200" dirty="0">
                <a:latin typeface="微軟正黑體" panose="020B0604030504040204" charset="-120"/>
                <a:ea typeface="微軟正黑體" panose="020B0604030504040204" charset="-120"/>
              </a:rPr>
              <a:t>production line</a:t>
            </a:r>
          </a:p>
        </p:txBody>
      </p:sp>
      <p:sp>
        <p:nvSpPr>
          <p:cNvPr id="7" name="投影片編號版面配置區 6"/>
          <p:cNvSpPr>
            <a:spLocks noGrp="1"/>
          </p:cNvSpPr>
          <p:nvPr>
            <p:ph type="sldNum" sz="quarter" idx="12"/>
          </p:nvPr>
        </p:nvSpPr>
        <p:spPr/>
        <p:txBody>
          <a:bodyPr/>
          <a:lstStyle/>
          <a:p>
            <a:fld id="{E7AD4EBB-4127-4CA3-968A-4AF5F2E4D2D5}" type="slidenum">
              <a:rPr lang="en-US" altLang="zh-TW" smtClean="0"/>
              <a:t>12</a:t>
            </a:fld>
            <a:endParaRPr lang="en-US" altLang="zh-TW"/>
          </a:p>
        </p:txBody>
      </p:sp>
      <p:grpSp>
        <p:nvGrpSpPr>
          <p:cNvPr id="5" name="群組 4"/>
          <p:cNvGrpSpPr/>
          <p:nvPr/>
        </p:nvGrpSpPr>
        <p:grpSpPr>
          <a:xfrm>
            <a:off x="317501" y="961231"/>
            <a:ext cx="10058400" cy="6363002"/>
            <a:chOff x="517764" y="809927"/>
            <a:chExt cx="11156472" cy="5958220"/>
          </a:xfrm>
        </p:grpSpPr>
        <p:pic>
          <p:nvPicPr>
            <p:cNvPr id="6" name="圖片 5"/>
            <p:cNvPicPr>
              <a:picLocks noChangeAspect="1"/>
            </p:cNvPicPr>
            <p:nvPr/>
          </p:nvPicPr>
          <p:blipFill rotWithShape="1">
            <a:blip r:embed="rId3" cstate="print">
              <a:extLst>
                <a:ext uri="{28A0092B-C50C-407E-A947-70E740481C1C}">
                  <a14:useLocalDpi xmlns:a14="http://schemas.microsoft.com/office/drawing/2010/main" val="0"/>
                </a:ext>
              </a:extLst>
            </a:blip>
            <a:srcRect t="35239"/>
            <a:stretch>
              <a:fillRect/>
            </a:stretch>
          </p:blipFill>
          <p:spPr>
            <a:xfrm>
              <a:off x="517764" y="809927"/>
              <a:ext cx="3108531" cy="2685375"/>
            </a:xfrm>
            <a:prstGeom prst="rect">
              <a:avLst/>
            </a:prstGeom>
          </p:spPr>
        </p:pic>
        <p:pic>
          <p:nvPicPr>
            <p:cNvPr id="8" name="圖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3705" y="901686"/>
              <a:ext cx="3337314" cy="2501856"/>
            </a:xfrm>
            <a:prstGeom prst="rect">
              <a:avLst/>
            </a:prstGeom>
          </p:spPr>
        </p:pic>
        <p:pic>
          <p:nvPicPr>
            <p:cNvPr id="9" name="圖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38429" y="901687"/>
              <a:ext cx="3335807" cy="2501855"/>
            </a:xfrm>
            <a:prstGeom prst="rect">
              <a:avLst/>
            </a:prstGeom>
          </p:spPr>
        </p:pic>
        <p:pic>
          <p:nvPicPr>
            <p:cNvPr id="10" name="圖片 9"/>
            <p:cNvPicPr>
              <a:picLocks noChangeAspect="1"/>
            </p:cNvPicPr>
            <p:nvPr/>
          </p:nvPicPr>
          <p:blipFill rotWithShape="1">
            <a:blip r:embed="rId6" cstate="print">
              <a:extLst>
                <a:ext uri="{28A0092B-C50C-407E-A947-70E740481C1C}">
                  <a14:useLocalDpi xmlns:a14="http://schemas.microsoft.com/office/drawing/2010/main" val="0"/>
                </a:ext>
              </a:extLst>
            </a:blip>
            <a:srcRect l="25279"/>
            <a:stretch>
              <a:fillRect/>
            </a:stretch>
          </p:blipFill>
          <p:spPr>
            <a:xfrm rot="5400000">
              <a:off x="8863745" y="3931064"/>
              <a:ext cx="2500619" cy="2509970"/>
            </a:xfrm>
            <a:prstGeom prst="rect">
              <a:avLst/>
            </a:prstGeom>
          </p:spPr>
        </p:pic>
        <p:pic>
          <p:nvPicPr>
            <p:cNvPr id="11" name="圖片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75214" y="3934503"/>
              <a:ext cx="3335808" cy="2501856"/>
            </a:xfrm>
            <a:prstGeom prst="rect">
              <a:avLst/>
            </a:prstGeom>
          </p:spPr>
        </p:pic>
        <p:pic>
          <p:nvPicPr>
            <p:cNvPr id="12" name="圖片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7764" y="3933372"/>
              <a:ext cx="3337315" cy="2502986"/>
            </a:xfrm>
            <a:prstGeom prst="rect">
              <a:avLst/>
            </a:prstGeom>
          </p:spPr>
        </p:pic>
        <p:sp>
          <p:nvSpPr>
            <p:cNvPr id="14" name="文字方塊 13"/>
            <p:cNvSpPr txBox="1"/>
            <p:nvPr/>
          </p:nvSpPr>
          <p:spPr>
            <a:xfrm>
              <a:off x="824380" y="3495302"/>
              <a:ext cx="2495415" cy="331195"/>
            </a:xfrm>
            <a:prstGeom prst="rect">
              <a:avLst/>
            </a:prstGeom>
            <a:noFill/>
          </p:spPr>
          <p:txBody>
            <a:bodyPr wrap="none" rtlCol="0">
              <a:spAutoFit/>
            </a:bodyPr>
            <a:lstStyle/>
            <a:p>
              <a:r>
                <a:rPr lang="en-US" altLang="zh-TW" sz="1600" b="1" dirty="0">
                  <a:latin typeface="微軟正黑體" panose="020B0604030504040204" charset="-120"/>
                  <a:ea typeface="微軟正黑體" panose="020B0604030504040204" charset="-120"/>
                </a:rPr>
                <a:t>Gathering Tea Leaves</a:t>
              </a:r>
            </a:p>
          </p:txBody>
        </p:sp>
        <p:sp>
          <p:nvSpPr>
            <p:cNvPr id="15" name="文字方塊 14"/>
            <p:cNvSpPr txBox="1"/>
            <p:nvPr/>
          </p:nvSpPr>
          <p:spPr>
            <a:xfrm>
              <a:off x="1599839" y="6425778"/>
              <a:ext cx="945905" cy="331195"/>
            </a:xfrm>
            <a:prstGeom prst="rect">
              <a:avLst/>
            </a:prstGeom>
            <a:noFill/>
          </p:spPr>
          <p:txBody>
            <a:bodyPr wrap="none" rtlCol="0">
              <a:spAutoFit/>
            </a:bodyPr>
            <a:lstStyle/>
            <a:p>
              <a:r>
                <a:rPr lang="en-US" altLang="zh-TW" sz="1600" b="1" dirty="0">
                  <a:latin typeface="微軟正黑體" panose="020B0604030504040204" charset="-120"/>
                  <a:ea typeface="微軟正黑體" panose="020B0604030504040204" charset="-120"/>
                </a:rPr>
                <a:t>Drying</a:t>
              </a:r>
            </a:p>
          </p:txBody>
        </p:sp>
        <p:sp>
          <p:nvSpPr>
            <p:cNvPr id="16" name="文字方塊 15"/>
            <p:cNvSpPr txBox="1"/>
            <p:nvPr/>
          </p:nvSpPr>
          <p:spPr>
            <a:xfrm>
              <a:off x="5729388" y="6425778"/>
              <a:ext cx="893786" cy="331195"/>
            </a:xfrm>
            <a:prstGeom prst="rect">
              <a:avLst/>
            </a:prstGeom>
            <a:noFill/>
          </p:spPr>
          <p:txBody>
            <a:bodyPr wrap="none" rtlCol="0">
              <a:spAutoFit/>
            </a:bodyPr>
            <a:lstStyle/>
            <a:p>
              <a:r>
                <a:rPr lang="en-US" sz="1600" b="1" dirty="0">
                  <a:latin typeface="微軟正黑體" panose="020B0604030504040204" charset="-120"/>
                  <a:ea typeface="微軟正黑體" panose="020B0604030504040204" charset="-120"/>
                </a:rPr>
                <a:t>Frying</a:t>
              </a:r>
            </a:p>
          </p:txBody>
        </p:sp>
        <p:sp>
          <p:nvSpPr>
            <p:cNvPr id="17" name="文字方塊 16"/>
            <p:cNvSpPr txBox="1"/>
            <p:nvPr/>
          </p:nvSpPr>
          <p:spPr>
            <a:xfrm>
              <a:off x="9415775" y="6436952"/>
              <a:ext cx="1460765" cy="331195"/>
            </a:xfrm>
            <a:prstGeom prst="rect">
              <a:avLst/>
            </a:prstGeom>
            <a:noFill/>
          </p:spPr>
          <p:txBody>
            <a:bodyPr wrap="none" rtlCol="0">
              <a:spAutoFit/>
            </a:bodyPr>
            <a:lstStyle/>
            <a:p>
              <a:r>
                <a:rPr lang="en-US" altLang="zh-TW" sz="1600" b="1" dirty="0">
                  <a:latin typeface="微軟正黑體" panose="020B0604030504040204" charset="-120"/>
                  <a:ea typeface="微軟正黑體" panose="020B0604030504040204" charset="-120"/>
                </a:rPr>
                <a:t>Fermenting</a:t>
              </a:r>
            </a:p>
          </p:txBody>
        </p:sp>
        <p:sp>
          <p:nvSpPr>
            <p:cNvPr id="18" name="文字方塊 17"/>
            <p:cNvSpPr txBox="1"/>
            <p:nvPr/>
          </p:nvSpPr>
          <p:spPr>
            <a:xfrm>
              <a:off x="9664416" y="3389272"/>
              <a:ext cx="963513" cy="331195"/>
            </a:xfrm>
            <a:prstGeom prst="rect">
              <a:avLst/>
            </a:prstGeom>
            <a:noFill/>
          </p:spPr>
          <p:txBody>
            <a:bodyPr wrap="none" rtlCol="0">
              <a:spAutoFit/>
            </a:bodyPr>
            <a:lstStyle/>
            <a:p>
              <a:r>
                <a:rPr lang="en-US" sz="1600" b="1" dirty="0">
                  <a:latin typeface="微軟正黑體" panose="020B0604030504040204" charset="-120"/>
                  <a:ea typeface="微軟正黑體" panose="020B0604030504040204" charset="-120"/>
                </a:rPr>
                <a:t>Rolling</a:t>
              </a:r>
            </a:p>
          </p:txBody>
        </p:sp>
        <p:sp>
          <p:nvSpPr>
            <p:cNvPr id="19" name="文字方塊 18"/>
            <p:cNvSpPr txBox="1"/>
            <p:nvPr/>
          </p:nvSpPr>
          <p:spPr>
            <a:xfrm>
              <a:off x="5529664" y="3389272"/>
              <a:ext cx="1291728" cy="331195"/>
            </a:xfrm>
            <a:prstGeom prst="rect">
              <a:avLst/>
            </a:prstGeom>
            <a:noFill/>
          </p:spPr>
          <p:txBody>
            <a:bodyPr wrap="none" rtlCol="0">
              <a:spAutoFit/>
            </a:bodyPr>
            <a:lstStyle/>
            <a:p>
              <a:r>
                <a:rPr lang="en-US" sz="1600" b="1" dirty="0">
                  <a:latin typeface="微軟正黑體" panose="020B0604030504040204" charset="-120"/>
                  <a:ea typeface="微軟正黑體" panose="020B0604030504040204" charset="-120"/>
                </a:rPr>
                <a:t>Withering</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10"/>
          <p:cNvGraphicFramePr/>
          <p:nvPr/>
        </p:nvGraphicFramePr>
        <p:xfrm>
          <a:off x="401743" y="710313"/>
          <a:ext cx="9891395" cy="4480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矩形 4"/>
          <p:cNvSpPr/>
          <p:nvPr/>
        </p:nvSpPr>
        <p:spPr>
          <a:xfrm>
            <a:off x="0" y="187282"/>
            <a:ext cx="10693400" cy="523337"/>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a:latin typeface="微軟正黑體" panose="020B0604030504040204" charset="-120"/>
                <a:ea typeface="微軟正黑體" panose="020B0604030504040204" charset="-120"/>
              </a:rPr>
              <a:t>Business </a:t>
            </a:r>
            <a:r>
              <a:rPr lang="en-US" altLang="zh-TW" sz="3200" b="1" dirty="0" smtClean="0">
                <a:latin typeface="微軟正黑體" panose="020B0604030504040204" charset="-120"/>
                <a:ea typeface="微軟正黑體" panose="020B0604030504040204" charset="-120"/>
              </a:rPr>
              <a:t>Highlight-</a:t>
            </a:r>
            <a:r>
              <a:rPr kumimoji="0" lang="en-US" altLang="zh-TW" sz="2800" b="1" kern="0" dirty="0">
                <a:solidFill>
                  <a:srgbClr val="FFFFFF"/>
                </a:solidFill>
                <a:latin typeface="微軟正黑體" panose="020B0604030504040204" charset="-120"/>
              </a:rPr>
              <a:t> Recreational Business</a:t>
            </a:r>
            <a:endParaRPr lang="zh-TW" altLang="en-US" sz="2800" b="1" dirty="0">
              <a:latin typeface="微軟正黑體" panose="020B0604030504040204" charset="-120"/>
              <a:ea typeface="微軟正黑體" panose="020B0604030504040204" charset="-120"/>
            </a:endParaRPr>
          </a:p>
        </p:txBody>
      </p:sp>
      <p:sp>
        <p:nvSpPr>
          <p:cNvPr id="8" name="投影片編號版面配置區 7"/>
          <p:cNvSpPr>
            <a:spLocks noGrp="1"/>
          </p:cNvSpPr>
          <p:nvPr>
            <p:ph type="sldNum" sz="quarter" idx="12"/>
          </p:nvPr>
        </p:nvSpPr>
        <p:spPr/>
        <p:txBody>
          <a:bodyPr/>
          <a:lstStyle/>
          <a:p>
            <a:fld id="{6F4EBB59-EF07-4C77-A552-0F88411859CD}" type="slidenum">
              <a:rPr lang="en-US" altLang="zh-TW" smtClean="0"/>
              <a:t>13</a:t>
            </a:fld>
            <a:endParaRPr lang="en-US" altLang="zh-TW"/>
          </a:p>
        </p:txBody>
      </p:sp>
      <p:graphicFrame>
        <p:nvGraphicFramePr>
          <p:cNvPr id="3" name="表格 2"/>
          <p:cNvGraphicFramePr>
            <a:graphicFrameLocks noGrp="1"/>
          </p:cNvGraphicFramePr>
          <p:nvPr>
            <p:extLst>
              <p:ext uri="{D42A27DB-BD31-4B8C-83A1-F6EECF244321}">
                <p14:modId xmlns:p14="http://schemas.microsoft.com/office/powerpoint/2010/main" val="977613732"/>
              </p:ext>
            </p:extLst>
          </p:nvPr>
        </p:nvGraphicFramePr>
        <p:xfrm>
          <a:off x="1040764" y="5276056"/>
          <a:ext cx="8382001" cy="2134235"/>
        </p:xfrm>
        <a:graphic>
          <a:graphicData uri="http://schemas.openxmlformats.org/drawingml/2006/table">
            <a:tbl>
              <a:tblPr>
                <a:tableStyleId>{5C22544A-7EE6-4342-B048-85BDC9FD1C3A}</a:tableStyleId>
              </a:tblPr>
              <a:tblGrid>
                <a:gridCol w="2133601"/>
                <a:gridCol w="1752600"/>
                <a:gridCol w="1752600"/>
                <a:gridCol w="1371600"/>
                <a:gridCol w="1371600"/>
              </a:tblGrid>
              <a:tr h="305435">
                <a:tc gridSpan="2">
                  <a:txBody>
                    <a:bodyPr/>
                    <a:lstStyle/>
                    <a:p>
                      <a:pPr marL="0" marR="0" indent="0" algn="l" defTabSz="1042670" rtl="0" eaLnBrk="1" fontAlgn="ctr" latinLnBrk="0" hangingPunct="1">
                        <a:lnSpc>
                          <a:spcPct val="100000"/>
                        </a:lnSpc>
                        <a:spcBef>
                          <a:spcPts val="0"/>
                        </a:spcBef>
                        <a:spcAft>
                          <a:spcPts val="0"/>
                        </a:spcAft>
                        <a:buClrTx/>
                        <a:buSzTx/>
                        <a:buFontTx/>
                        <a:buNone/>
                        <a:tabLst/>
                        <a:defRPr/>
                      </a:pPr>
                      <a:r>
                        <a:rPr lang="en-US" altLang="zh-TW" sz="1400" u="none" strike="noStrike" dirty="0">
                          <a:effectLst/>
                          <a:latin typeface="+mn-ea"/>
                          <a:ea typeface="+mn-ea"/>
                        </a:rPr>
                        <a:t>Recreation </a:t>
                      </a:r>
                      <a:r>
                        <a:rPr lang="en-US" altLang="zh-TW" sz="1400" b="0" i="0" u="none" strike="noStrike" dirty="0" smtClean="0">
                          <a:solidFill>
                            <a:srgbClr val="000000"/>
                          </a:solidFill>
                          <a:effectLst/>
                          <a:latin typeface="+mn-ea"/>
                          <a:ea typeface="+mn-ea"/>
                        </a:rPr>
                        <a:t>Operating revenue</a:t>
                      </a:r>
                      <a:endParaRPr lang="zh-TW" altLang="en-US" sz="1400" u="none" strike="noStrike" dirty="0">
                        <a:effectLst/>
                        <a:latin typeface="+mn-ea"/>
                        <a:ea typeface="+mn-ea"/>
                      </a:endParaRPr>
                    </a:p>
                  </a:txBody>
                  <a:tcPr marL="9525" marR="9525" marT="9525" marB="0" anchor="ctr"/>
                </a:tc>
                <a:tc hMerge="1">
                  <a:txBody>
                    <a:bodyPr/>
                    <a:lstStyle/>
                    <a:p>
                      <a:endParaRPr lang="zh-TW"/>
                    </a:p>
                  </a:txBody>
                  <a:tcPr/>
                </a:tc>
                <a:tc>
                  <a:txBody>
                    <a:bodyPr/>
                    <a:lstStyle/>
                    <a:p>
                      <a:pPr algn="l" fontAlgn="ctr"/>
                      <a:endParaRPr lang="zh-TW" altLang="en-US" sz="1400" b="0" i="0" u="none" strike="noStrike">
                        <a:effectLst/>
                        <a:latin typeface="+mn-ea"/>
                        <a:ea typeface="+mn-ea"/>
                      </a:endParaRPr>
                    </a:p>
                  </a:txBody>
                  <a:tcPr marL="9525" marR="9525" marT="9525" marB="0" anchor="ctr"/>
                </a:tc>
                <a:tc>
                  <a:txBody>
                    <a:bodyPr/>
                    <a:lstStyle/>
                    <a:p>
                      <a:pPr algn="l" fontAlgn="ctr"/>
                      <a:endParaRPr lang="zh-TW" altLang="en-US" sz="1400" b="0" i="0" u="none" strike="noStrike">
                        <a:effectLst/>
                        <a:latin typeface="+mn-ea"/>
                        <a:ea typeface="+mn-ea"/>
                      </a:endParaRPr>
                    </a:p>
                  </a:txBody>
                  <a:tcPr marL="9525" marR="9525" marT="9525" marB="0" anchor="ctr"/>
                </a:tc>
                <a:tc>
                  <a:txBody>
                    <a:bodyPr/>
                    <a:lstStyle/>
                    <a:p>
                      <a:pPr algn="l" fontAlgn="ctr"/>
                      <a:endParaRPr lang="zh-TW" altLang="en-US" sz="1400" b="0" i="0" u="none" strike="noStrike">
                        <a:effectLst/>
                        <a:latin typeface="+mn-ea"/>
                        <a:ea typeface="+mn-ea"/>
                      </a:endParaRPr>
                    </a:p>
                  </a:txBody>
                  <a:tcPr marL="9525" marR="9525" marT="9525" marB="0" anchor="ctr"/>
                </a:tc>
              </a:tr>
              <a:tr h="228600">
                <a:tc>
                  <a:txBody>
                    <a:bodyPr/>
                    <a:lstStyle/>
                    <a:p>
                      <a:pPr algn="l" fontAlgn="ctr"/>
                      <a:endParaRPr lang="zh-TW" altLang="en-US" sz="1400" b="0" i="0" u="none" strike="noStrike" dirty="0">
                        <a:effectLst/>
                        <a:latin typeface="+mn-ea"/>
                        <a:ea typeface="+mn-ea"/>
                      </a:endParaRPr>
                    </a:p>
                  </a:txBody>
                  <a:tcPr marL="9525" marR="9525" marT="9525" marB="0" anchor="ctr"/>
                </a:tc>
                <a:tc>
                  <a:txBody>
                    <a:bodyPr/>
                    <a:lstStyle/>
                    <a:p>
                      <a:pPr algn="l" fontAlgn="ctr"/>
                      <a:endParaRPr lang="zh-TW" altLang="en-US" sz="1400" b="0" i="0" u="none" strike="noStrike" dirty="0">
                        <a:effectLst/>
                        <a:latin typeface="+mn-ea"/>
                        <a:ea typeface="+mn-ea"/>
                      </a:endParaRPr>
                    </a:p>
                  </a:txBody>
                  <a:tcPr marL="9525" marR="9525" marT="9525" marB="0" anchor="ctr"/>
                </a:tc>
                <a:tc>
                  <a:txBody>
                    <a:bodyPr/>
                    <a:lstStyle/>
                    <a:p>
                      <a:pPr algn="l" fontAlgn="ctr"/>
                      <a:endParaRPr lang="zh-TW" altLang="en-US" sz="1400" b="0" i="0" u="none" strike="noStrike">
                        <a:effectLst/>
                        <a:latin typeface="+mn-ea"/>
                        <a:ea typeface="+mn-ea"/>
                      </a:endParaRPr>
                    </a:p>
                  </a:txBody>
                  <a:tcPr marL="9525" marR="9525" marT="9525" marB="0" anchor="ctr"/>
                </a:tc>
                <a:tc>
                  <a:txBody>
                    <a:bodyPr/>
                    <a:lstStyle/>
                    <a:p>
                      <a:pPr algn="l" fontAlgn="ctr"/>
                      <a:endParaRPr lang="zh-TW" altLang="en-US" sz="1400" b="0" i="0" u="none" strike="noStrike">
                        <a:effectLst/>
                        <a:latin typeface="+mn-ea"/>
                        <a:ea typeface="+mn-ea"/>
                      </a:endParaRPr>
                    </a:p>
                  </a:txBody>
                  <a:tcPr marL="9525" marR="9525" marT="9525" marB="0" anchor="ctr"/>
                </a:tc>
                <a:tc>
                  <a:txBody>
                    <a:bodyPr/>
                    <a:lstStyle/>
                    <a:p>
                      <a:pPr algn="r" fontAlgn="ctr"/>
                      <a:r>
                        <a:rPr lang="en-US" altLang="zh-TW" sz="1200" u="none" strike="noStrike" dirty="0" err="1" smtClean="0">
                          <a:effectLst/>
                          <a:latin typeface="+mn-ea"/>
                          <a:ea typeface="+mn-ea"/>
                        </a:rPr>
                        <a:t>Unit:NT$Thousand</a:t>
                      </a:r>
                      <a:endParaRPr lang="zh-TW" altLang="en-US" sz="1200" b="0" i="0" u="none" strike="noStrike" dirty="0">
                        <a:effectLst/>
                        <a:latin typeface="+mn-ea"/>
                        <a:ea typeface="+mn-ea"/>
                      </a:endParaRPr>
                    </a:p>
                  </a:txBody>
                  <a:tcPr marL="9525" marR="9525" marT="9525" marB="0" anchor="ctr"/>
                </a:tc>
              </a:tr>
              <a:tr h="228600">
                <a:tc>
                  <a:txBody>
                    <a:bodyPr/>
                    <a:lstStyle/>
                    <a:p>
                      <a:pPr algn="l" fontAlgn="ctr"/>
                      <a:endParaRPr lang="zh-TW" altLang="en-US" sz="1400" b="0" i="0" u="none" strike="noStrike" dirty="0">
                        <a:effectLst/>
                        <a:latin typeface="+mn-ea"/>
                        <a:ea typeface="+mn-ea"/>
                      </a:endParaRPr>
                    </a:p>
                  </a:txBody>
                  <a:tcPr marL="9525" marR="9525" marT="9525" marB="0" anchor="ctr"/>
                </a:tc>
                <a:tc>
                  <a:txBody>
                    <a:bodyPr/>
                    <a:lstStyle/>
                    <a:p>
                      <a:pPr algn="ctr" fontAlgn="ctr"/>
                      <a:r>
                        <a:rPr lang="en-US" altLang="zh-TW" sz="1400" u="none" strike="noStrike" dirty="0">
                          <a:effectLst/>
                          <a:latin typeface="+mn-ea"/>
                          <a:ea typeface="+mn-ea"/>
                        </a:rPr>
                        <a:t>2020</a:t>
                      </a:r>
                      <a:r>
                        <a:rPr lang="zh-TW" altLang="en-US" sz="1400" u="none" strike="noStrike" dirty="0">
                          <a:effectLst/>
                          <a:latin typeface="+mn-ea"/>
                          <a:ea typeface="+mn-ea"/>
                        </a:rPr>
                        <a:t> </a:t>
                      </a:r>
                      <a:r>
                        <a:rPr lang="en-US" altLang="zh-TW" sz="1400" u="none" strike="noStrike" dirty="0">
                          <a:effectLst/>
                          <a:latin typeface="+mn-ea"/>
                          <a:ea typeface="+mn-ea"/>
                        </a:rPr>
                        <a:t>Jan~Sep</a:t>
                      </a:r>
                      <a:endParaRPr lang="en-US" altLang="zh-TW" sz="1400" b="0" i="0" u="none" strike="noStrike" dirty="0">
                        <a:effectLst/>
                        <a:latin typeface="+mn-ea"/>
                        <a:ea typeface="+mn-ea"/>
                      </a:endParaRPr>
                    </a:p>
                  </a:txBody>
                  <a:tcPr marL="9525" marR="9525" marT="9525" marB="0" anchor="ctr"/>
                </a:tc>
                <a:tc>
                  <a:txBody>
                    <a:bodyPr/>
                    <a:lstStyle/>
                    <a:p>
                      <a:pPr algn="ctr" fontAlgn="ctr"/>
                      <a:r>
                        <a:rPr lang="en-US" altLang="zh-TW" sz="1400" u="none" strike="noStrike" dirty="0">
                          <a:effectLst/>
                          <a:latin typeface="+mn-ea"/>
                          <a:ea typeface="+mn-ea"/>
                        </a:rPr>
                        <a:t>2019</a:t>
                      </a:r>
                      <a:r>
                        <a:rPr lang="zh-TW" altLang="en-US" sz="1400" u="none" strike="noStrike" dirty="0">
                          <a:effectLst/>
                          <a:latin typeface="+mn-ea"/>
                          <a:ea typeface="+mn-ea"/>
                        </a:rPr>
                        <a:t> </a:t>
                      </a:r>
                      <a:r>
                        <a:rPr lang="en-US" altLang="zh-TW" sz="1400" u="none" strike="noStrike" dirty="0">
                          <a:effectLst/>
                          <a:latin typeface="+mn-ea"/>
                          <a:ea typeface="+mn-ea"/>
                        </a:rPr>
                        <a:t>Jan~Sep</a:t>
                      </a:r>
                      <a:endParaRPr lang="en-US" altLang="zh-TW" sz="1400" b="0" i="0" u="none" strike="noStrike" dirty="0">
                        <a:effectLst/>
                        <a:latin typeface="+mn-ea"/>
                        <a:ea typeface="+mn-ea"/>
                      </a:endParaRPr>
                    </a:p>
                  </a:txBody>
                  <a:tcPr marL="9525" marR="9525" marT="9525" marB="0" anchor="ctr"/>
                </a:tc>
                <a:tc>
                  <a:txBody>
                    <a:bodyPr/>
                    <a:lstStyle/>
                    <a:p>
                      <a:pPr algn="ctr" fontAlgn="ctr"/>
                      <a:r>
                        <a:rPr lang="en-US" altLang="zh-TW" sz="1400" u="none" strike="noStrike" dirty="0" err="1" smtClean="0">
                          <a:effectLst/>
                          <a:latin typeface="+mn-ea"/>
                          <a:ea typeface="+mn-ea"/>
                        </a:rPr>
                        <a:t>YoY</a:t>
                      </a:r>
                      <a:endParaRPr lang="zh-TW" altLang="en-US" sz="1400" b="0" i="0" u="none" strike="noStrike" dirty="0">
                        <a:effectLst/>
                        <a:latin typeface="+mn-ea"/>
                        <a:ea typeface="+mn-ea"/>
                      </a:endParaRPr>
                    </a:p>
                  </a:txBody>
                  <a:tcPr marL="9525" marR="9525" marT="9525" marB="0" anchor="ctr"/>
                </a:tc>
                <a:tc>
                  <a:txBody>
                    <a:bodyPr/>
                    <a:lstStyle/>
                    <a:p>
                      <a:pPr algn="ctr" fontAlgn="ctr"/>
                      <a:r>
                        <a:rPr lang="en-US" altLang="zh-TW" sz="1400" u="none" strike="noStrike" dirty="0" err="1" smtClean="0">
                          <a:effectLst/>
                          <a:latin typeface="+mn-ea"/>
                          <a:ea typeface="+mn-ea"/>
                        </a:rPr>
                        <a:t>YoY</a:t>
                      </a:r>
                      <a:r>
                        <a:rPr lang="en-US" altLang="zh-TW" sz="1400" u="none" strike="noStrike" dirty="0" smtClean="0">
                          <a:effectLst/>
                          <a:latin typeface="+mn-ea"/>
                          <a:ea typeface="+mn-ea"/>
                        </a:rPr>
                        <a:t>(%)</a:t>
                      </a:r>
                      <a:endParaRPr lang="zh-TW" altLang="en-US" sz="1400" b="0" i="0" u="none" strike="noStrike" dirty="0">
                        <a:effectLst/>
                        <a:latin typeface="+mn-ea"/>
                        <a:ea typeface="+mn-ea"/>
                      </a:endParaRPr>
                    </a:p>
                  </a:txBody>
                  <a:tcPr marL="9525" marR="9525" marT="9525" marB="0" anchor="ctr"/>
                </a:tc>
              </a:tr>
              <a:tr h="228600">
                <a:tc>
                  <a:txBody>
                    <a:bodyPr/>
                    <a:lstStyle/>
                    <a:p>
                      <a:pPr algn="l" fontAlgn="ctr"/>
                      <a:r>
                        <a:rPr lang="en-US" altLang="zh-TW" sz="1400" u="none" strike="noStrike" dirty="0">
                          <a:effectLst/>
                          <a:latin typeface="+mn-ea"/>
                          <a:ea typeface="+mn-ea"/>
                        </a:rPr>
                        <a:t>Xiongkong Tea Garden</a:t>
                      </a:r>
                      <a:endParaRPr lang="en-US" altLang="zh-TW" sz="1400" b="0" i="0" u="none" strike="noStrike" dirty="0">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15,001 </a:t>
                      </a:r>
                      <a:endParaRPr lang="en-US" altLang="zh-TW" sz="1400" b="0" i="0" u="none" strike="noStrike" dirty="0">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7,660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7,341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a:effectLst/>
                          <a:latin typeface="+mn-ea"/>
                          <a:ea typeface="+mn-ea"/>
                        </a:rPr>
                        <a:t>96%</a:t>
                      </a:r>
                      <a:endParaRPr lang="en-US" altLang="zh-TW" sz="1400" b="0" i="0" u="none" strike="noStrike">
                        <a:effectLst/>
                        <a:latin typeface="+mn-ea"/>
                        <a:ea typeface="+mn-ea"/>
                      </a:endParaRPr>
                    </a:p>
                  </a:txBody>
                  <a:tcPr marL="9525" marR="9525" marT="9525" marB="0" anchor="ctr"/>
                </a:tc>
              </a:tr>
              <a:tr h="228600">
                <a:tc>
                  <a:txBody>
                    <a:bodyPr/>
                    <a:lstStyle/>
                    <a:p>
                      <a:pPr algn="l" fontAlgn="ctr"/>
                      <a:r>
                        <a:rPr lang="en-US" altLang="zh-TW" sz="1400" u="none" strike="noStrike">
                          <a:effectLst/>
                          <a:latin typeface="+mn-ea"/>
                          <a:ea typeface="+mn-ea"/>
                        </a:rPr>
                        <a:t>Daliao Historical House</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2,275 </a:t>
                      </a:r>
                      <a:endParaRPr lang="en-US" altLang="zh-TW" sz="1400" b="0" i="0" u="none" strike="noStrike" dirty="0">
                        <a:effectLst/>
                        <a:latin typeface="+mn-ea"/>
                        <a:ea typeface="+mn-ea"/>
                      </a:endParaRPr>
                    </a:p>
                  </a:txBody>
                  <a:tcPr marL="9525" marR="9525" marT="9525" marB="0" anchor="ctr"/>
                </a:tc>
                <a:tc>
                  <a:txBody>
                    <a:bodyPr/>
                    <a:lstStyle/>
                    <a:p>
                      <a:pPr algn="l" fontAlgn="ctr"/>
                      <a:r>
                        <a:rPr lang="zh-TW" altLang="en-US" sz="1400" u="none" strike="noStrike">
                          <a:effectLst/>
                          <a:latin typeface="+mn-ea"/>
                          <a:ea typeface="+mn-ea"/>
                        </a:rPr>
                        <a:t>               </a:t>
                      </a:r>
                      <a:r>
                        <a:rPr lang="en-US" altLang="zh-TW" sz="1400" u="none" strike="noStrike">
                          <a:effectLst/>
                          <a:latin typeface="+mn-ea"/>
                          <a:ea typeface="+mn-ea"/>
                        </a:rPr>
                        <a:t>2,050 </a:t>
                      </a:r>
                      <a:endParaRPr lang="en-US" altLang="zh-TW" sz="1400" b="0" i="0" u="none" strike="noStrike">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225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11%</a:t>
                      </a:r>
                      <a:endParaRPr lang="en-US" altLang="zh-TW" sz="1400" b="0" i="0" u="none" strike="noStrike" dirty="0">
                        <a:effectLst/>
                        <a:latin typeface="+mn-ea"/>
                        <a:ea typeface="+mn-ea"/>
                      </a:endParaRPr>
                    </a:p>
                  </a:txBody>
                  <a:tcPr marL="9525" marR="9525" marT="9525" marB="0" anchor="ctr"/>
                </a:tc>
              </a:tr>
              <a:tr h="228600">
                <a:tc>
                  <a:txBody>
                    <a:bodyPr/>
                    <a:lstStyle/>
                    <a:p>
                      <a:pPr algn="l" fontAlgn="ctr"/>
                      <a:r>
                        <a:rPr lang="en-US" altLang="zh-TW" sz="1400" u="none" strike="noStrike">
                          <a:effectLst/>
                          <a:latin typeface="+mn-ea"/>
                          <a:ea typeface="+mn-ea"/>
                        </a:rPr>
                        <a:t>Daxi Tea Factory</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25,944 </a:t>
                      </a:r>
                      <a:endParaRPr lang="en-US" altLang="zh-TW" sz="1400" b="0" i="0" u="none" strike="noStrike" dirty="0">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25,951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a:effectLst/>
                          <a:latin typeface="+mn-ea"/>
                          <a:ea typeface="+mn-ea"/>
                        </a:rPr>
                        <a:t>(6)</a:t>
                      </a:r>
                      <a:endParaRPr lang="en-US" altLang="zh-TW" sz="1400" b="0" i="0" u="none" strike="noStrike">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0%</a:t>
                      </a:r>
                      <a:endParaRPr lang="en-US" altLang="zh-TW" sz="1400" b="0" i="0" u="none" strike="noStrike" dirty="0">
                        <a:effectLst/>
                        <a:latin typeface="+mn-ea"/>
                        <a:ea typeface="+mn-ea"/>
                      </a:endParaRPr>
                    </a:p>
                  </a:txBody>
                  <a:tcPr marL="9525" marR="9525" marT="9525" marB="0" anchor="ctr"/>
                </a:tc>
              </a:tr>
              <a:tr h="228600">
                <a:tc>
                  <a:txBody>
                    <a:bodyPr/>
                    <a:lstStyle/>
                    <a:p>
                      <a:pPr algn="l" fontAlgn="ctr"/>
                      <a:r>
                        <a:rPr lang="en-US" altLang="zh-TW" sz="1400" u="none" strike="noStrike">
                          <a:effectLst/>
                          <a:latin typeface="+mn-ea"/>
                          <a:ea typeface="+mn-ea"/>
                        </a:rPr>
                        <a:t>Tongluo Tea Factory</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a:effectLst/>
                          <a:latin typeface="+mn-ea"/>
                          <a:ea typeface="+mn-ea"/>
                        </a:rPr>
                        <a:t>             </a:t>
                      </a:r>
                      <a:r>
                        <a:rPr lang="en-US" altLang="zh-TW" sz="1400" u="none" strike="noStrike">
                          <a:effectLst/>
                          <a:latin typeface="+mn-ea"/>
                          <a:ea typeface="+mn-ea"/>
                        </a:rPr>
                        <a:t>12,594 </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10,143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a:effectLst/>
                          <a:latin typeface="+mn-ea"/>
                          <a:ea typeface="+mn-ea"/>
                        </a:rPr>
                        <a:t>2,451 </a:t>
                      </a:r>
                      <a:endParaRPr lang="en-US" altLang="zh-TW" sz="1400" b="0" i="0" u="none" strike="noStrike">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24%</a:t>
                      </a:r>
                      <a:endParaRPr lang="en-US" altLang="zh-TW" sz="1400" b="0" i="0" u="none" strike="noStrike" dirty="0">
                        <a:effectLst/>
                        <a:latin typeface="+mn-ea"/>
                        <a:ea typeface="+mn-ea"/>
                      </a:endParaRPr>
                    </a:p>
                  </a:txBody>
                  <a:tcPr marL="9525" marR="9525" marT="9525" marB="0" anchor="ctr"/>
                </a:tc>
              </a:tr>
              <a:tr h="228600">
                <a:tc>
                  <a:txBody>
                    <a:bodyPr/>
                    <a:lstStyle/>
                    <a:p>
                      <a:pPr algn="l" fontAlgn="ctr"/>
                      <a:r>
                        <a:rPr lang="en-US" altLang="zh-TW" sz="1400" u="none" strike="noStrike">
                          <a:effectLst/>
                          <a:latin typeface="+mn-ea"/>
                          <a:ea typeface="+mn-ea"/>
                        </a:rPr>
                        <a:t>Antique Tea Factory</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a:effectLst/>
                          <a:latin typeface="+mn-ea"/>
                          <a:ea typeface="+mn-ea"/>
                        </a:rPr>
                        <a:t>             </a:t>
                      </a:r>
                      <a:r>
                        <a:rPr lang="en-US" altLang="zh-TW" sz="1400" u="none" strike="noStrike">
                          <a:effectLst/>
                          <a:latin typeface="+mn-ea"/>
                          <a:ea typeface="+mn-ea"/>
                        </a:rPr>
                        <a:t>41,544 </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dirty="0">
                          <a:effectLst/>
                          <a:latin typeface="+mn-ea"/>
                          <a:ea typeface="+mn-ea"/>
                        </a:rPr>
                        <a:t>             </a:t>
                      </a:r>
                      <a:r>
                        <a:rPr lang="en-US" altLang="zh-TW" sz="1400" u="none" strike="noStrike" dirty="0">
                          <a:effectLst/>
                          <a:latin typeface="+mn-ea"/>
                          <a:ea typeface="+mn-ea"/>
                        </a:rPr>
                        <a:t>50,348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(8,804)</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-17%</a:t>
                      </a:r>
                      <a:endParaRPr lang="en-US" altLang="zh-TW" sz="1400" b="0" i="0" u="none" strike="noStrike" dirty="0">
                        <a:effectLst/>
                        <a:latin typeface="+mn-ea"/>
                        <a:ea typeface="+mn-ea"/>
                      </a:endParaRPr>
                    </a:p>
                  </a:txBody>
                  <a:tcPr marL="9525" marR="9525" marT="9525" marB="0" anchor="ctr"/>
                </a:tc>
              </a:tr>
              <a:tr h="228600">
                <a:tc>
                  <a:txBody>
                    <a:bodyPr/>
                    <a:lstStyle/>
                    <a:p>
                      <a:pPr algn="l" fontAlgn="ctr"/>
                      <a:r>
                        <a:rPr lang="en-US" altLang="zh-TW" sz="1400" u="none" strike="noStrike">
                          <a:effectLst/>
                          <a:latin typeface="+mn-ea"/>
                          <a:ea typeface="+mn-ea"/>
                        </a:rPr>
                        <a:t>Lugao Coffee Garden</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a:effectLst/>
                          <a:latin typeface="+mn-ea"/>
                          <a:ea typeface="+mn-ea"/>
                        </a:rPr>
                        <a:t>             </a:t>
                      </a:r>
                      <a:r>
                        <a:rPr lang="en-US" altLang="zh-TW" sz="1400" u="none" strike="noStrike">
                          <a:effectLst/>
                          <a:latin typeface="+mn-ea"/>
                          <a:ea typeface="+mn-ea"/>
                        </a:rPr>
                        <a:t>22,161 </a:t>
                      </a:r>
                      <a:endParaRPr lang="en-US" altLang="zh-TW" sz="1400" b="0" i="0" u="none" strike="noStrike">
                        <a:effectLst/>
                        <a:latin typeface="+mn-ea"/>
                        <a:ea typeface="+mn-ea"/>
                      </a:endParaRPr>
                    </a:p>
                  </a:txBody>
                  <a:tcPr marL="9525" marR="9525" marT="9525" marB="0" anchor="ctr"/>
                </a:tc>
                <a:tc>
                  <a:txBody>
                    <a:bodyPr/>
                    <a:lstStyle/>
                    <a:p>
                      <a:pPr algn="l" fontAlgn="ctr"/>
                      <a:r>
                        <a:rPr lang="zh-TW" altLang="en-US" sz="1400" u="none" strike="noStrike">
                          <a:effectLst/>
                          <a:latin typeface="+mn-ea"/>
                          <a:ea typeface="+mn-ea"/>
                        </a:rPr>
                        <a:t>               </a:t>
                      </a:r>
                      <a:r>
                        <a:rPr lang="en-US" altLang="zh-TW" sz="1400" u="none" strike="noStrike">
                          <a:effectLst/>
                          <a:latin typeface="+mn-ea"/>
                          <a:ea typeface="+mn-ea"/>
                        </a:rPr>
                        <a:t>2,111 </a:t>
                      </a:r>
                      <a:endParaRPr lang="en-US" altLang="zh-TW" sz="1400" b="0" i="0" u="none" strike="noStrike">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20,050 </a:t>
                      </a:r>
                      <a:endParaRPr lang="en-US" altLang="zh-TW" sz="1400" b="0" i="0" u="none" strike="noStrike" dirty="0">
                        <a:effectLst/>
                        <a:latin typeface="+mn-ea"/>
                        <a:ea typeface="+mn-ea"/>
                      </a:endParaRPr>
                    </a:p>
                  </a:txBody>
                  <a:tcPr marL="9525" marR="9525" marT="9525" marB="0" anchor="ctr"/>
                </a:tc>
                <a:tc>
                  <a:txBody>
                    <a:bodyPr/>
                    <a:lstStyle/>
                    <a:p>
                      <a:pPr algn="r" fontAlgn="ctr"/>
                      <a:r>
                        <a:rPr lang="en-US" altLang="zh-TW" sz="1400" u="none" strike="noStrike" dirty="0">
                          <a:effectLst/>
                          <a:latin typeface="+mn-ea"/>
                          <a:ea typeface="+mn-ea"/>
                        </a:rPr>
                        <a:t>950%</a:t>
                      </a:r>
                      <a:endParaRPr lang="en-US" altLang="zh-TW" sz="1400" b="0" i="0" u="none" strike="noStrike" dirty="0">
                        <a:effectLst/>
                        <a:latin typeface="+mn-ea"/>
                        <a:ea typeface="+mn-ea"/>
                      </a:endParaRPr>
                    </a:p>
                  </a:txBody>
                  <a:tcPr marL="9525" marR="9525" marT="9525" marB="0" anchor="ctr"/>
                </a:tc>
              </a:tr>
            </a:tbl>
          </a:graphicData>
        </a:graphic>
      </p:graphicFrame>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1"/>
          <p:cNvGrpSpPr/>
          <p:nvPr/>
        </p:nvGrpSpPr>
        <p:grpSpPr>
          <a:xfrm>
            <a:off x="448965" y="3704431"/>
            <a:ext cx="3166435" cy="2887075"/>
            <a:chOff x="-2848935" y="3452245"/>
            <a:chExt cx="3166435" cy="2887075"/>
          </a:xfrm>
        </p:grpSpPr>
        <p:sp>
          <p:nvSpPr>
            <p:cNvPr id="6" name="橢圓 5"/>
            <p:cNvSpPr/>
            <p:nvPr/>
          </p:nvSpPr>
          <p:spPr>
            <a:xfrm>
              <a:off x="-2772735" y="3452245"/>
              <a:ext cx="2887075" cy="2887075"/>
            </a:xfrm>
            <a:prstGeom prst="ellipse">
              <a:avLst/>
            </a:prstGeom>
            <a:gradFill flip="none" rotWithShape="1">
              <a:gsLst>
                <a:gs pos="0">
                  <a:schemeClr val="bg1"/>
                </a:gs>
                <a:gs pos="100000">
                  <a:schemeClr val="bg1">
                    <a:lumMod val="85000"/>
                  </a:schemeClr>
                </a:gs>
              </a:gsLst>
              <a:lin ang="2700000" scaled="1"/>
              <a:tileRect/>
            </a:gradFill>
            <a:ln w="254000">
              <a:gradFill flip="none" rotWithShape="1">
                <a:gsLst>
                  <a:gs pos="0">
                    <a:schemeClr val="bg1">
                      <a:lumMod val="50000"/>
                    </a:schemeClr>
                  </a:gs>
                  <a:gs pos="100000">
                    <a:schemeClr val="bg1">
                      <a:lumMod val="9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圓角矩形 6"/>
            <p:cNvSpPr/>
            <p:nvPr/>
          </p:nvSpPr>
          <p:spPr>
            <a:xfrm>
              <a:off x="-2848935" y="3938151"/>
              <a:ext cx="3166435" cy="1825421"/>
            </a:xfrm>
            <a:prstGeom prst="roundRect">
              <a:avLst>
                <a:gd name="adj" fmla="val 23866"/>
              </a:avLst>
            </a:prstGeom>
            <a:noFill/>
            <a:ln cap="rnd">
              <a:noFill/>
            </a:ln>
            <a:effectLst>
              <a:outerShdw blurRad="50800" dist="38100" dir="2700000" algn="tl" rotWithShape="0">
                <a:prstClr val="black">
                  <a:alpha val="40000"/>
                </a:prstClr>
              </a:outerShdw>
            </a:effectLst>
            <a:scene3d>
              <a:camera prst="perspectiveRelaxedModerately"/>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spcBef>
                  <a:spcPts val="0"/>
                </a:spcBef>
                <a:spcAft>
                  <a:spcPts val="1200"/>
                </a:spcAft>
              </a:pPr>
              <a:r>
                <a:rPr lang="en-US" altLang="zh-TW" sz="2800" b="1" u="sng" dirty="0" smtClean="0">
                  <a:solidFill>
                    <a:schemeClr val="tx1">
                      <a:lumMod val="85000"/>
                      <a:lumOff val="15000"/>
                    </a:schemeClr>
                  </a:solidFill>
                  <a:latin typeface="BankGothic Md BT" panose="020B0807020203060204" pitchFamily="34" charset="0"/>
                  <a:ea typeface="微軟正黑體" panose="020B0604030504040204" pitchFamily="34" charset="-120"/>
                </a:rPr>
                <a:t>Land Development</a:t>
              </a:r>
              <a:endParaRPr lang="en-US" altLang="zh-TW" sz="2400" b="1" u="sng" dirty="0">
                <a:solidFill>
                  <a:schemeClr val="tx1">
                    <a:lumMod val="85000"/>
                    <a:lumOff val="15000"/>
                  </a:schemeClr>
                </a:solidFill>
                <a:latin typeface="BankGothic Md BT" panose="020B0807020203060204" pitchFamily="34" charset="0"/>
                <a:ea typeface="微軟正黑體" panose="020B0604030504040204" pitchFamily="34" charset="-120"/>
              </a:endParaRPr>
            </a:p>
            <a:p>
              <a:pPr algn="ctr">
                <a:spcBef>
                  <a:spcPts val="0"/>
                </a:spcBef>
                <a:spcAft>
                  <a:spcPts val="1200"/>
                </a:spcAft>
              </a:pPr>
              <a:r>
                <a:rPr lang="en-US" altLang="zh-TW" sz="1600" spc="300" dirty="0" smtClean="0">
                  <a:solidFill>
                    <a:schemeClr val="tx1">
                      <a:lumMod val="75000"/>
                      <a:lumOff val="25000"/>
                    </a:schemeClr>
                  </a:solidFill>
                  <a:latin typeface="BankGothic Md BT" panose="020B0807020203060204" pitchFamily="34" charset="0"/>
                  <a:ea typeface="微軟正黑體" panose="020B0604030504040204" pitchFamily="34" charset="-120"/>
                </a:rPr>
                <a:t>Increase asset value</a:t>
              </a:r>
              <a:endParaRPr lang="zh-TW" altLang="en-US" spc="300" dirty="0">
                <a:solidFill>
                  <a:schemeClr val="tx1">
                    <a:lumMod val="75000"/>
                    <a:lumOff val="25000"/>
                  </a:schemeClr>
                </a:solidFill>
                <a:latin typeface="BankGothic Md BT" panose="020B0807020203060204" pitchFamily="34" charset="0"/>
                <a:ea typeface="微軟正黑體" panose="020B0604030504040204" pitchFamily="34" charset="-120"/>
              </a:endParaRPr>
            </a:p>
          </p:txBody>
        </p:sp>
      </p:grpSp>
      <p:sp>
        <p:nvSpPr>
          <p:cNvPr id="3" name="矩形 2"/>
          <p:cNvSpPr/>
          <p:nvPr/>
        </p:nvSpPr>
        <p:spPr>
          <a:xfrm>
            <a:off x="0" y="199231"/>
            <a:ext cx="10693400" cy="572416"/>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smtClean="0">
                <a:latin typeface="BankGothic Md BT" panose="020B0807020203060204" pitchFamily="34" charset="0"/>
                <a:ea typeface="微軟正黑體" pitchFamily="34" charset="-120"/>
              </a:rPr>
              <a:t> </a:t>
            </a:r>
            <a:r>
              <a:rPr lang="en-US" altLang="zh-TW" sz="3200" b="1" dirty="0" smtClean="0">
                <a:effectLst>
                  <a:outerShdw blurRad="38100" dist="38100" dir="2700000" algn="tl">
                    <a:srgbClr val="000000">
                      <a:alpha val="43137"/>
                    </a:srgbClr>
                  </a:outerShdw>
                </a:effectLst>
                <a:latin typeface="BankGothic Md BT" panose="020B0807020203060204" pitchFamily="34" charset="0"/>
                <a:ea typeface="微軟正黑體" pitchFamily="34" charset="-120"/>
              </a:rPr>
              <a:t>Land Development</a:t>
            </a:r>
            <a:r>
              <a:rPr lang="en-US" altLang="zh-TW" b="1" dirty="0" smtClean="0">
                <a:effectLst>
                  <a:outerShdw blurRad="38100" dist="38100" dir="2700000" algn="tl">
                    <a:srgbClr val="000000">
                      <a:alpha val="43137"/>
                    </a:srgbClr>
                  </a:outerShdw>
                </a:effectLst>
                <a:latin typeface="BankGothic Md BT" panose="020B0807020203060204" pitchFamily="34" charset="0"/>
                <a:ea typeface="微軟正黑體" pitchFamily="34" charset="-120"/>
              </a:rPr>
              <a:t> </a:t>
            </a:r>
            <a:r>
              <a:rPr lang="en-US" altLang="zh-TW" b="1" dirty="0" smtClean="0">
                <a:latin typeface="BankGothic Md BT" panose="020B0807020203060204" pitchFamily="34" charset="0"/>
                <a:ea typeface="微軟正黑體" pitchFamily="34" charset="-120"/>
              </a:rPr>
              <a:t>[ Large land development  cases ]</a:t>
            </a:r>
            <a:endParaRPr lang="zh-TW" altLang="en-US" b="1" dirty="0">
              <a:latin typeface="BankGothic Md BT" panose="020B0807020203060204" pitchFamily="34" charset="0"/>
              <a:ea typeface="微軟正黑體" pitchFamily="34" charset="-120"/>
            </a:endParaRPr>
          </a:p>
        </p:txBody>
      </p:sp>
      <p:grpSp>
        <p:nvGrpSpPr>
          <p:cNvPr id="39" name="群組 38"/>
          <p:cNvGrpSpPr/>
          <p:nvPr/>
        </p:nvGrpSpPr>
        <p:grpSpPr>
          <a:xfrm>
            <a:off x="1580981" y="840013"/>
            <a:ext cx="2237990" cy="1550691"/>
            <a:chOff x="2438125" y="1130612"/>
            <a:chExt cx="2237990" cy="1550691"/>
          </a:xfrm>
        </p:grpSpPr>
        <p:sp>
          <p:nvSpPr>
            <p:cNvPr id="4" name="橢圓 3"/>
            <p:cNvSpPr/>
            <p:nvPr/>
          </p:nvSpPr>
          <p:spPr>
            <a:xfrm>
              <a:off x="2735154" y="1427639"/>
              <a:ext cx="956635" cy="956635"/>
            </a:xfrm>
            <a:prstGeom prst="ellipse">
              <a:avLst/>
            </a:prstGeom>
            <a:solidFill>
              <a:schemeClr val="bg1"/>
            </a:solidFill>
            <a:ln w="25400">
              <a:solidFill>
                <a:schemeClr val="bg1">
                  <a:lumMod val="65000"/>
                  <a:alpha val="30000"/>
                </a:schemeClr>
              </a:solidFill>
            </a:ln>
            <a:effectLst>
              <a:glow rad="1270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ctr"/>
              <a:r>
                <a:rPr lang="en-US" altLang="zh-TW" sz="1200" b="1" dirty="0" smtClean="0">
                  <a:solidFill>
                    <a:schemeClr val="tx1">
                      <a:lumMod val="65000"/>
                      <a:lumOff val="35000"/>
                    </a:schemeClr>
                  </a:solidFill>
                  <a:latin typeface="BankGothic Md BT" panose="020B0807020203060204" pitchFamily="34" charset="0"/>
                  <a:ea typeface="微軟正黑體" panose="020B0604030504040204" pitchFamily="34" charset="-120"/>
                </a:rPr>
                <a:t>Commercial</a:t>
              </a:r>
            </a:p>
            <a:p>
              <a:pPr algn="ctr"/>
              <a:r>
                <a:rPr lang="en-US" altLang="zh-TW" sz="1200" b="1" dirty="0" smtClean="0">
                  <a:solidFill>
                    <a:schemeClr val="tx1">
                      <a:lumMod val="65000"/>
                      <a:lumOff val="35000"/>
                    </a:schemeClr>
                  </a:solidFill>
                  <a:latin typeface="BankGothic Md BT" panose="020B0807020203060204" pitchFamily="34" charset="0"/>
                  <a:ea typeface="微軟正黑體" panose="020B0604030504040204" pitchFamily="34" charset="-120"/>
                </a:rPr>
                <a:t>Park</a:t>
              </a:r>
              <a:endParaRPr lang="zh-TW" altLang="en-US" sz="1200" b="1" dirty="0">
                <a:solidFill>
                  <a:schemeClr val="tx1">
                    <a:lumMod val="65000"/>
                    <a:lumOff val="35000"/>
                  </a:schemeClr>
                </a:solidFill>
                <a:latin typeface="BankGothic Md BT" panose="020B0807020203060204" pitchFamily="34" charset="0"/>
                <a:ea typeface="微軟正黑體" panose="020B0604030504040204" pitchFamily="34" charset="-120"/>
              </a:endParaRPr>
            </a:p>
          </p:txBody>
        </p:sp>
        <p:sp>
          <p:nvSpPr>
            <p:cNvPr id="8" name="橢圓 7"/>
            <p:cNvSpPr/>
            <p:nvPr/>
          </p:nvSpPr>
          <p:spPr>
            <a:xfrm>
              <a:off x="2595381" y="1287866"/>
              <a:ext cx="1236183" cy="1236183"/>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9" name="橢圓 48"/>
            <p:cNvSpPr/>
            <p:nvPr/>
          </p:nvSpPr>
          <p:spPr>
            <a:xfrm rot="10800000">
              <a:off x="2438125" y="1130612"/>
              <a:ext cx="1550691" cy="1550691"/>
            </a:xfrm>
            <a:prstGeom prst="ellipse">
              <a:avLst/>
            </a:prstGeom>
            <a:noFill/>
            <a:ln w="19050">
              <a:gradFill flip="none" rotWithShape="1">
                <a:gsLst>
                  <a:gs pos="0">
                    <a:schemeClr val="tx1"/>
                  </a:gs>
                  <a:gs pos="50000">
                    <a:schemeClr val="bg1"/>
                  </a:gs>
                  <a:gs pos="100000">
                    <a:schemeClr val="bg1"/>
                  </a:gs>
                </a:gsLst>
                <a:lin ang="84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2" name="直線接點 11"/>
            <p:cNvCxnSpPr>
              <a:stCxn id="8" idx="6"/>
            </p:cNvCxnSpPr>
            <p:nvPr/>
          </p:nvCxnSpPr>
          <p:spPr>
            <a:xfrm flipV="1">
              <a:off x="3831564" y="1905956"/>
              <a:ext cx="685800" cy="2"/>
            </a:xfrm>
            <a:prstGeom prst="line">
              <a:avLst/>
            </a:prstGeom>
            <a:noFill/>
            <a:ln w="317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4" name="橢圓 13"/>
            <p:cNvSpPr/>
            <p:nvPr/>
          </p:nvSpPr>
          <p:spPr>
            <a:xfrm>
              <a:off x="4523715" y="1829758"/>
              <a:ext cx="152400" cy="152400"/>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93" name="群組 92"/>
          <p:cNvGrpSpPr/>
          <p:nvPr/>
        </p:nvGrpSpPr>
        <p:grpSpPr>
          <a:xfrm>
            <a:off x="2505623" y="2093675"/>
            <a:ext cx="2237990" cy="1550691"/>
            <a:chOff x="2438125" y="1130612"/>
            <a:chExt cx="2237990" cy="1550691"/>
          </a:xfrm>
        </p:grpSpPr>
        <p:sp>
          <p:nvSpPr>
            <p:cNvPr id="94" name="橢圓 93"/>
            <p:cNvSpPr/>
            <p:nvPr/>
          </p:nvSpPr>
          <p:spPr>
            <a:xfrm>
              <a:off x="2735154" y="1427639"/>
              <a:ext cx="956635" cy="956635"/>
            </a:xfrm>
            <a:prstGeom prst="ellipse">
              <a:avLst/>
            </a:prstGeom>
            <a:solidFill>
              <a:schemeClr val="bg1"/>
            </a:solidFill>
            <a:ln w="25400">
              <a:solidFill>
                <a:schemeClr val="bg1">
                  <a:lumMod val="65000"/>
                  <a:alpha val="30000"/>
                </a:schemeClr>
              </a:solidFill>
            </a:ln>
            <a:effectLst>
              <a:glow rad="1270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ctr"/>
              <a:r>
                <a:rPr lang="en-US" altLang="zh-TW" sz="1200" b="1" dirty="0">
                  <a:solidFill>
                    <a:schemeClr val="tx1">
                      <a:lumMod val="65000"/>
                      <a:lumOff val="35000"/>
                    </a:schemeClr>
                  </a:solidFill>
                  <a:latin typeface="BankGothic Md BT" panose="020B0807020203060204" pitchFamily="34" charset="0"/>
                  <a:ea typeface="微軟正黑體" panose="020B0604030504040204" pitchFamily="34" charset="-120"/>
                </a:rPr>
                <a:t>Residential</a:t>
              </a:r>
            </a:p>
            <a:p>
              <a:pPr algn="ctr"/>
              <a:r>
                <a:rPr lang="en-US" altLang="zh-TW" sz="1200" b="1" dirty="0">
                  <a:solidFill>
                    <a:schemeClr val="tx1">
                      <a:lumMod val="65000"/>
                      <a:lumOff val="35000"/>
                    </a:schemeClr>
                  </a:solidFill>
                  <a:latin typeface="BankGothic Md BT" panose="020B0807020203060204" pitchFamily="34" charset="0"/>
                  <a:ea typeface="微軟正黑體" panose="020B0604030504040204" pitchFamily="34" charset="-120"/>
                </a:rPr>
                <a:t>Project</a:t>
              </a:r>
              <a:endParaRPr lang="zh-TW" altLang="en-US" sz="1200" b="1" dirty="0">
                <a:solidFill>
                  <a:schemeClr val="tx1">
                    <a:lumMod val="65000"/>
                    <a:lumOff val="35000"/>
                  </a:schemeClr>
                </a:solidFill>
                <a:latin typeface="BankGothic Md BT" panose="020B0807020203060204" pitchFamily="34" charset="0"/>
                <a:ea typeface="微軟正黑體" panose="020B0604030504040204" pitchFamily="34" charset="-120"/>
              </a:endParaRPr>
            </a:p>
          </p:txBody>
        </p:sp>
        <p:sp>
          <p:nvSpPr>
            <p:cNvPr id="95" name="橢圓 94"/>
            <p:cNvSpPr/>
            <p:nvPr/>
          </p:nvSpPr>
          <p:spPr>
            <a:xfrm>
              <a:off x="2595381" y="1287866"/>
              <a:ext cx="1236183" cy="1236183"/>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6" name="橢圓 95"/>
            <p:cNvSpPr/>
            <p:nvPr/>
          </p:nvSpPr>
          <p:spPr>
            <a:xfrm rot="10800000">
              <a:off x="2438125" y="1130612"/>
              <a:ext cx="1550691" cy="1550691"/>
            </a:xfrm>
            <a:prstGeom prst="ellipse">
              <a:avLst/>
            </a:prstGeom>
            <a:noFill/>
            <a:ln w="19050">
              <a:gradFill flip="none" rotWithShape="1">
                <a:gsLst>
                  <a:gs pos="0">
                    <a:schemeClr val="tx1"/>
                  </a:gs>
                  <a:gs pos="50000">
                    <a:schemeClr val="bg1"/>
                  </a:gs>
                  <a:gs pos="100000">
                    <a:schemeClr val="bg1"/>
                  </a:gs>
                </a:gsLst>
                <a:lin ang="192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97" name="直線接點 96"/>
            <p:cNvCxnSpPr>
              <a:stCxn id="95" idx="6"/>
            </p:cNvCxnSpPr>
            <p:nvPr/>
          </p:nvCxnSpPr>
          <p:spPr>
            <a:xfrm flipV="1">
              <a:off x="3831564" y="1905956"/>
              <a:ext cx="685800" cy="2"/>
            </a:xfrm>
            <a:prstGeom prst="line">
              <a:avLst/>
            </a:prstGeom>
            <a:noFill/>
            <a:ln w="317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8" name="橢圓 97"/>
            <p:cNvSpPr/>
            <p:nvPr/>
          </p:nvSpPr>
          <p:spPr>
            <a:xfrm>
              <a:off x="4523715" y="1829758"/>
              <a:ext cx="152400" cy="152400"/>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99" name="群組 98"/>
          <p:cNvGrpSpPr/>
          <p:nvPr/>
        </p:nvGrpSpPr>
        <p:grpSpPr>
          <a:xfrm>
            <a:off x="3472218" y="3297368"/>
            <a:ext cx="2237990" cy="1550691"/>
            <a:chOff x="2438125" y="1130612"/>
            <a:chExt cx="2237990" cy="1550691"/>
          </a:xfrm>
        </p:grpSpPr>
        <p:sp>
          <p:nvSpPr>
            <p:cNvPr id="100" name="橢圓 99"/>
            <p:cNvSpPr/>
            <p:nvPr/>
          </p:nvSpPr>
          <p:spPr>
            <a:xfrm>
              <a:off x="2735154" y="1427639"/>
              <a:ext cx="956635" cy="956635"/>
            </a:xfrm>
            <a:prstGeom prst="ellipse">
              <a:avLst/>
            </a:prstGeom>
            <a:solidFill>
              <a:schemeClr val="bg1"/>
            </a:solidFill>
            <a:ln w="25400">
              <a:solidFill>
                <a:schemeClr val="bg1">
                  <a:lumMod val="65000"/>
                  <a:alpha val="30000"/>
                </a:schemeClr>
              </a:solidFill>
            </a:ln>
            <a:effectLst>
              <a:glow rad="1270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ctr"/>
              <a:r>
                <a:rPr lang="en-US" altLang="zh-TW" sz="1200" b="1" dirty="0" smtClean="0">
                  <a:solidFill>
                    <a:schemeClr val="tx1">
                      <a:lumMod val="75000"/>
                      <a:lumOff val="25000"/>
                    </a:schemeClr>
                  </a:solidFill>
                  <a:latin typeface="BankGothic Md BT" panose="020B0807020203060204" pitchFamily="34" charset="0"/>
                  <a:ea typeface="微軟正黑體" panose="020B0604030504040204" pitchFamily="34" charset="-120"/>
                </a:rPr>
                <a:t>Commercial Park</a:t>
              </a:r>
              <a:r>
                <a:rPr lang="en-US" altLang="zh-TW" sz="1200" b="1" dirty="0">
                  <a:solidFill>
                    <a:schemeClr val="tx1">
                      <a:lumMod val="75000"/>
                      <a:lumOff val="25000"/>
                    </a:schemeClr>
                  </a:solidFill>
                  <a:latin typeface="BankGothic Md BT" panose="020B0807020203060204" pitchFamily="34" charset="0"/>
                  <a:ea typeface="微軟正黑體" panose="020B0604030504040204" pitchFamily="34" charset="-120"/>
                </a:rPr>
                <a:t/>
              </a:r>
              <a:br>
                <a:rPr lang="en-US" altLang="zh-TW" sz="1200" b="1" dirty="0">
                  <a:solidFill>
                    <a:schemeClr val="tx1">
                      <a:lumMod val="75000"/>
                      <a:lumOff val="25000"/>
                    </a:schemeClr>
                  </a:solidFill>
                  <a:latin typeface="BankGothic Md BT" panose="020B0807020203060204" pitchFamily="34" charset="0"/>
                  <a:ea typeface="微軟正黑體" panose="020B0604030504040204" pitchFamily="34" charset="-120"/>
                </a:rPr>
              </a:br>
              <a:r>
                <a:rPr lang="en-US" altLang="zh-TW" sz="1200" b="1" dirty="0">
                  <a:solidFill>
                    <a:schemeClr val="tx1">
                      <a:lumMod val="75000"/>
                      <a:lumOff val="25000"/>
                    </a:schemeClr>
                  </a:solidFill>
                  <a:latin typeface="BankGothic Md BT" panose="020B0807020203060204" pitchFamily="34" charset="0"/>
                  <a:ea typeface="微軟正黑體" panose="020B0604030504040204" pitchFamily="34" charset="-120"/>
                </a:rPr>
                <a:t>Exhibition Hall/Hotel</a:t>
              </a:r>
              <a:endParaRPr lang="zh-TW" altLang="en-US" sz="1200" b="1" dirty="0">
                <a:solidFill>
                  <a:schemeClr val="tx1">
                    <a:lumMod val="75000"/>
                    <a:lumOff val="25000"/>
                  </a:schemeClr>
                </a:solidFill>
                <a:latin typeface="BankGothic Md BT" panose="020B0807020203060204" pitchFamily="34" charset="0"/>
                <a:ea typeface="微軟正黑體" panose="020B0604030504040204" pitchFamily="34" charset="-120"/>
              </a:endParaRPr>
            </a:p>
          </p:txBody>
        </p:sp>
        <p:sp>
          <p:nvSpPr>
            <p:cNvPr id="101" name="橢圓 100"/>
            <p:cNvSpPr/>
            <p:nvPr/>
          </p:nvSpPr>
          <p:spPr>
            <a:xfrm>
              <a:off x="2595381" y="1287866"/>
              <a:ext cx="1236183" cy="1236183"/>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2" name="橢圓 101"/>
            <p:cNvSpPr/>
            <p:nvPr/>
          </p:nvSpPr>
          <p:spPr>
            <a:xfrm rot="10800000">
              <a:off x="2438125" y="1130612"/>
              <a:ext cx="1550691" cy="1550691"/>
            </a:xfrm>
            <a:prstGeom prst="ellipse">
              <a:avLst/>
            </a:prstGeom>
            <a:noFill/>
            <a:ln w="19050">
              <a:gradFill flip="none" rotWithShape="1">
                <a:gsLst>
                  <a:gs pos="0">
                    <a:schemeClr val="tx1"/>
                  </a:gs>
                  <a:gs pos="50000">
                    <a:schemeClr val="bg1"/>
                  </a:gs>
                  <a:gs pos="100000">
                    <a:schemeClr val="bg1"/>
                  </a:gs>
                </a:gsLst>
                <a:lin ang="84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03" name="直線接點 102"/>
            <p:cNvCxnSpPr>
              <a:stCxn id="101" idx="6"/>
            </p:cNvCxnSpPr>
            <p:nvPr/>
          </p:nvCxnSpPr>
          <p:spPr>
            <a:xfrm flipV="1">
              <a:off x="3831564" y="1905956"/>
              <a:ext cx="685800" cy="2"/>
            </a:xfrm>
            <a:prstGeom prst="line">
              <a:avLst/>
            </a:prstGeom>
            <a:noFill/>
            <a:ln w="317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04" name="橢圓 103"/>
            <p:cNvSpPr/>
            <p:nvPr/>
          </p:nvSpPr>
          <p:spPr>
            <a:xfrm>
              <a:off x="4523715" y="1829758"/>
              <a:ext cx="152400" cy="152400"/>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08" name="群組 107"/>
          <p:cNvGrpSpPr/>
          <p:nvPr/>
        </p:nvGrpSpPr>
        <p:grpSpPr>
          <a:xfrm>
            <a:off x="4412637" y="4530004"/>
            <a:ext cx="2237990" cy="1550691"/>
            <a:chOff x="2438125" y="1130612"/>
            <a:chExt cx="2237990" cy="1550691"/>
          </a:xfrm>
        </p:grpSpPr>
        <p:sp>
          <p:nvSpPr>
            <p:cNvPr id="109" name="橢圓 108"/>
            <p:cNvSpPr/>
            <p:nvPr/>
          </p:nvSpPr>
          <p:spPr>
            <a:xfrm>
              <a:off x="2735154" y="1427639"/>
              <a:ext cx="956635" cy="956635"/>
            </a:xfrm>
            <a:prstGeom prst="ellipse">
              <a:avLst/>
            </a:prstGeom>
            <a:solidFill>
              <a:schemeClr val="bg1"/>
            </a:solidFill>
            <a:ln w="25400">
              <a:solidFill>
                <a:schemeClr val="bg1">
                  <a:lumMod val="65000"/>
                  <a:alpha val="30000"/>
                </a:schemeClr>
              </a:solidFill>
            </a:ln>
            <a:effectLst>
              <a:glow rad="1270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ctr"/>
              <a:r>
                <a:rPr lang="en-US" altLang="zh-TW" sz="1200" b="1" dirty="0" smtClean="0">
                  <a:solidFill>
                    <a:schemeClr val="tx1">
                      <a:lumMod val="65000"/>
                      <a:lumOff val="35000"/>
                    </a:schemeClr>
                  </a:solidFill>
                  <a:latin typeface="BankGothic Md BT" panose="020B0807020203060204" pitchFamily="34" charset="0"/>
                  <a:ea typeface="微軟正黑體" panose="020B0604030504040204" pitchFamily="34" charset="-120"/>
                </a:rPr>
                <a:t>Recreational</a:t>
              </a:r>
            </a:p>
            <a:p>
              <a:pPr algn="ctr"/>
              <a:r>
                <a:rPr lang="en-US" altLang="zh-TW" sz="1200" b="1" dirty="0" smtClean="0">
                  <a:solidFill>
                    <a:schemeClr val="tx1">
                      <a:lumMod val="65000"/>
                      <a:lumOff val="35000"/>
                    </a:schemeClr>
                  </a:solidFill>
                  <a:latin typeface="BankGothic Md BT" panose="020B0807020203060204" pitchFamily="34" charset="0"/>
                  <a:ea typeface="微軟正黑體" panose="020B0604030504040204" pitchFamily="34" charset="-120"/>
                </a:rPr>
                <a:t>Park</a:t>
              </a:r>
              <a:endParaRPr lang="zh-TW" altLang="en-US" sz="1200" b="1" dirty="0">
                <a:solidFill>
                  <a:schemeClr val="tx1">
                    <a:lumMod val="65000"/>
                    <a:lumOff val="35000"/>
                  </a:schemeClr>
                </a:solidFill>
                <a:latin typeface="BankGothic Md BT" panose="020B0807020203060204" pitchFamily="34" charset="0"/>
                <a:ea typeface="微軟正黑體" panose="020B0604030504040204" pitchFamily="34" charset="-120"/>
              </a:endParaRPr>
            </a:p>
          </p:txBody>
        </p:sp>
        <p:sp>
          <p:nvSpPr>
            <p:cNvPr id="110" name="橢圓 109"/>
            <p:cNvSpPr/>
            <p:nvPr/>
          </p:nvSpPr>
          <p:spPr>
            <a:xfrm>
              <a:off x="2595381" y="1287866"/>
              <a:ext cx="1236183" cy="1236183"/>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1" name="橢圓 110"/>
            <p:cNvSpPr/>
            <p:nvPr/>
          </p:nvSpPr>
          <p:spPr>
            <a:xfrm rot="10800000">
              <a:off x="2438125" y="1130612"/>
              <a:ext cx="1550691" cy="1550691"/>
            </a:xfrm>
            <a:prstGeom prst="ellipse">
              <a:avLst/>
            </a:prstGeom>
            <a:noFill/>
            <a:ln w="19050">
              <a:gradFill flip="none" rotWithShape="1">
                <a:gsLst>
                  <a:gs pos="0">
                    <a:schemeClr val="tx1"/>
                  </a:gs>
                  <a:gs pos="50000">
                    <a:schemeClr val="bg1"/>
                  </a:gs>
                  <a:gs pos="100000">
                    <a:schemeClr val="bg1"/>
                  </a:gs>
                </a:gsLst>
                <a:lin ang="192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12" name="直線接點 111"/>
            <p:cNvCxnSpPr>
              <a:stCxn id="110" idx="6"/>
            </p:cNvCxnSpPr>
            <p:nvPr/>
          </p:nvCxnSpPr>
          <p:spPr>
            <a:xfrm flipV="1">
              <a:off x="3831564" y="1905956"/>
              <a:ext cx="685800" cy="2"/>
            </a:xfrm>
            <a:prstGeom prst="line">
              <a:avLst/>
            </a:prstGeom>
            <a:noFill/>
            <a:ln w="317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13" name="橢圓 112"/>
            <p:cNvSpPr/>
            <p:nvPr/>
          </p:nvSpPr>
          <p:spPr>
            <a:xfrm>
              <a:off x="4523715" y="1829758"/>
              <a:ext cx="152400" cy="152400"/>
            </a:xfrm>
            <a:prstGeom prst="ellipse">
              <a:avLst/>
            </a:prstGeom>
            <a:noFill/>
            <a:ln w="57150">
              <a:solidFill>
                <a:schemeClr val="bg1">
                  <a:lumMod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34" name="圓角矩形 133"/>
          <p:cNvSpPr/>
          <p:nvPr/>
        </p:nvSpPr>
        <p:spPr>
          <a:xfrm>
            <a:off x="7556500" y="5976424"/>
            <a:ext cx="2388258" cy="1061366"/>
          </a:xfrm>
          <a:prstGeom prst="roundRect">
            <a:avLst/>
          </a:prstGeom>
          <a:solidFill>
            <a:schemeClr val="bg1">
              <a:lumMod val="95000"/>
            </a:schemeClr>
          </a:solidFill>
          <a:ln w="12700" cmpd="sng">
            <a:noFill/>
            <a:prstDash val="solid"/>
          </a:ln>
          <a:effectLst>
            <a:outerShdw blurRad="76200" dir="18900000" sy="23000" kx="-1200000" algn="bl" rotWithShape="0">
              <a:prstClr val="black">
                <a:alpha val="2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8" name="圓角矩形 137"/>
          <p:cNvSpPr/>
          <p:nvPr/>
        </p:nvSpPr>
        <p:spPr>
          <a:xfrm>
            <a:off x="7841440" y="6095915"/>
            <a:ext cx="2851960" cy="863631"/>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just">
              <a:spcBef>
                <a:spcPts val="300"/>
              </a:spcBef>
              <a:spcAft>
                <a:spcPts val="300"/>
              </a:spcAft>
            </a:pP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Profession consulting</a:t>
            </a:r>
          </a:p>
          <a:p>
            <a:pPr algn="just">
              <a:spcBef>
                <a:spcPts val="300"/>
              </a:spcBef>
              <a:spcAft>
                <a:spcPts val="300"/>
              </a:spcAft>
            </a:pP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Potential cases selection</a:t>
            </a:r>
          </a:p>
          <a:p>
            <a:pPr algn="just">
              <a:spcBef>
                <a:spcPts val="300"/>
              </a:spcBef>
              <a:spcAft>
                <a:spcPts val="300"/>
              </a:spcAft>
            </a:pP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Financial investment</a:t>
            </a:r>
          </a:p>
        </p:txBody>
      </p:sp>
      <p:sp>
        <p:nvSpPr>
          <p:cNvPr id="139" name="圓角矩形 138"/>
          <p:cNvSpPr/>
          <p:nvPr/>
        </p:nvSpPr>
        <p:spPr>
          <a:xfrm>
            <a:off x="6802166" y="4765140"/>
            <a:ext cx="3573734" cy="1061366"/>
          </a:xfrm>
          <a:prstGeom prst="roundRect">
            <a:avLst/>
          </a:prstGeom>
          <a:solidFill>
            <a:schemeClr val="bg1">
              <a:lumMod val="95000"/>
            </a:schemeClr>
          </a:solidFill>
          <a:ln w="12700" cmpd="sng">
            <a:noFill/>
            <a:prstDash val="solid"/>
          </a:ln>
          <a:effectLst>
            <a:outerShdw blurRad="76200" dir="18900000" sy="23000" kx="-1200000" algn="bl" rotWithShape="0">
              <a:prstClr val="black">
                <a:alpha val="2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0" name="圓角矩形 139"/>
          <p:cNvSpPr/>
          <p:nvPr/>
        </p:nvSpPr>
        <p:spPr>
          <a:xfrm>
            <a:off x="5806076" y="3542029"/>
            <a:ext cx="4226988" cy="1061366"/>
          </a:xfrm>
          <a:prstGeom prst="roundRect">
            <a:avLst/>
          </a:prstGeom>
          <a:solidFill>
            <a:schemeClr val="bg1">
              <a:lumMod val="95000"/>
            </a:schemeClr>
          </a:solidFill>
          <a:ln w="12700" cmpd="sng">
            <a:noFill/>
            <a:prstDash val="solid"/>
          </a:ln>
          <a:effectLst>
            <a:outerShdw blurRad="76200" dir="18900000" sy="23000" kx="-1200000" algn="bl" rotWithShape="0">
              <a:prstClr val="black">
                <a:alpha val="2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27" name="群組 126"/>
          <p:cNvGrpSpPr/>
          <p:nvPr/>
        </p:nvGrpSpPr>
        <p:grpSpPr>
          <a:xfrm>
            <a:off x="9184275" y="3434972"/>
            <a:ext cx="437627" cy="437627"/>
            <a:chOff x="6356047" y="2800777"/>
            <a:chExt cx="865596" cy="865596"/>
          </a:xfrm>
        </p:grpSpPr>
        <p:sp>
          <p:nvSpPr>
            <p:cNvPr id="121" name="橢圓 120"/>
            <p:cNvSpPr/>
            <p:nvPr/>
          </p:nvSpPr>
          <p:spPr>
            <a:xfrm>
              <a:off x="6356047" y="2800777"/>
              <a:ext cx="865596" cy="865596"/>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6" name="手繪多邊形 125"/>
            <p:cNvSpPr/>
            <p:nvPr/>
          </p:nvSpPr>
          <p:spPr>
            <a:xfrm>
              <a:off x="6572218" y="3079769"/>
              <a:ext cx="442912" cy="300037"/>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noFill/>
            <a:ln w="571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45" name="圓角矩形 144"/>
          <p:cNvSpPr/>
          <p:nvPr/>
        </p:nvSpPr>
        <p:spPr>
          <a:xfrm>
            <a:off x="4865656" y="2344121"/>
            <a:ext cx="4207256" cy="1061366"/>
          </a:xfrm>
          <a:prstGeom prst="roundRect">
            <a:avLst/>
          </a:prstGeom>
          <a:solidFill>
            <a:schemeClr val="bg1">
              <a:lumMod val="95000"/>
            </a:schemeClr>
          </a:solidFill>
          <a:ln w="12700" cmpd="sng">
            <a:noFill/>
            <a:prstDash val="solid"/>
          </a:ln>
          <a:effectLst>
            <a:outerShdw blurRad="76200" dir="18900000" sy="23000" kx="-1200000" algn="bl" rotWithShape="0">
              <a:prstClr val="black">
                <a:alpha val="2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46" name="群組 145"/>
          <p:cNvGrpSpPr/>
          <p:nvPr/>
        </p:nvGrpSpPr>
        <p:grpSpPr>
          <a:xfrm>
            <a:off x="7786095" y="2238761"/>
            <a:ext cx="437627" cy="437627"/>
            <a:chOff x="6356047" y="2800777"/>
            <a:chExt cx="865596" cy="865596"/>
          </a:xfrm>
        </p:grpSpPr>
        <p:sp>
          <p:nvSpPr>
            <p:cNvPr id="147" name="橢圓 146"/>
            <p:cNvSpPr/>
            <p:nvPr/>
          </p:nvSpPr>
          <p:spPr>
            <a:xfrm>
              <a:off x="6356047" y="2800777"/>
              <a:ext cx="865596" cy="865596"/>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8" name="手繪多邊形 147"/>
            <p:cNvSpPr/>
            <p:nvPr/>
          </p:nvSpPr>
          <p:spPr>
            <a:xfrm>
              <a:off x="6572218" y="3079769"/>
              <a:ext cx="442912" cy="300037"/>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noFill/>
            <a:ln w="571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49" name="圓角矩形 148"/>
          <p:cNvSpPr/>
          <p:nvPr/>
        </p:nvSpPr>
        <p:spPr>
          <a:xfrm>
            <a:off x="3975099" y="1084674"/>
            <a:ext cx="4122467" cy="1061366"/>
          </a:xfrm>
          <a:prstGeom prst="roundRect">
            <a:avLst/>
          </a:prstGeom>
          <a:solidFill>
            <a:schemeClr val="bg1">
              <a:lumMod val="95000"/>
            </a:schemeClr>
          </a:solidFill>
          <a:ln w="12700" cmpd="sng">
            <a:noFill/>
            <a:prstDash val="solid"/>
          </a:ln>
          <a:effectLst>
            <a:outerShdw blurRad="76200" dir="18900000" sy="23000" kx="-1200000" algn="bl" rotWithShape="0">
              <a:prstClr val="black">
                <a:alpha val="2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50" name="群組 149"/>
          <p:cNvGrpSpPr/>
          <p:nvPr/>
        </p:nvGrpSpPr>
        <p:grpSpPr>
          <a:xfrm>
            <a:off x="6900152" y="865860"/>
            <a:ext cx="437627" cy="437627"/>
            <a:chOff x="6356047" y="2800777"/>
            <a:chExt cx="865596" cy="865596"/>
          </a:xfrm>
        </p:grpSpPr>
        <p:sp>
          <p:nvSpPr>
            <p:cNvPr id="151" name="橢圓 150"/>
            <p:cNvSpPr/>
            <p:nvPr/>
          </p:nvSpPr>
          <p:spPr>
            <a:xfrm>
              <a:off x="6356047" y="2800777"/>
              <a:ext cx="865596" cy="865596"/>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2" name="手繪多邊形 151"/>
            <p:cNvSpPr/>
            <p:nvPr/>
          </p:nvSpPr>
          <p:spPr>
            <a:xfrm>
              <a:off x="6572218" y="3079769"/>
              <a:ext cx="442912" cy="300037"/>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noFill/>
            <a:ln w="571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25" name="圓角矩形 124"/>
          <p:cNvSpPr/>
          <p:nvPr/>
        </p:nvSpPr>
        <p:spPr>
          <a:xfrm>
            <a:off x="3975100" y="1196313"/>
            <a:ext cx="4421776" cy="838092"/>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spcBef>
                <a:spcPts val="0"/>
              </a:spcBef>
              <a:spcAft>
                <a:spcPts val="300"/>
              </a:spcAft>
            </a:pPr>
            <a:r>
              <a:rPr lang="en-US" altLang="zh-TW" sz="1200" b="1" dirty="0" smtClean="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TTC </a:t>
            </a:r>
            <a:r>
              <a:rPr lang="en-US" altLang="zh-TW" sz="1200" b="1" dirty="0" err="1" smtClean="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Sanyi</a:t>
            </a:r>
            <a:r>
              <a:rPr lang="en-US" altLang="zh-TW" sz="1200" b="1" dirty="0" smtClean="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Industrial/</a:t>
            </a:r>
            <a:r>
              <a:rPr lang="en-US" altLang="zh-TW" sz="1200" b="1" dirty="0" err="1" smtClean="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Commercia</a:t>
            </a:r>
            <a:r>
              <a:rPr lang="en-US" altLang="zh-TW" sz="1200" b="1" dirty="0" smtClean="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Park</a:t>
            </a:r>
            <a:endPar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marL="88900" lvl="1">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2008,  acquired development permission</a:t>
            </a:r>
            <a:endParaRPr lang="en-US" altLang="zh-TW" sz="1000" spc="400" dirty="0">
              <a:solidFill>
                <a:schemeClr val="tx1">
                  <a:lumMod val="65000"/>
                  <a:lumOff val="35000"/>
                </a:schemeClr>
              </a:solidFill>
              <a:latin typeface="微軟正黑體" panose="020B0604030504040204" pitchFamily="34" charset="-120"/>
              <a:ea typeface="微軟正黑體" panose="020B0604030504040204" pitchFamily="34" charset="-120"/>
            </a:endParaRPr>
          </a:p>
          <a:p>
            <a:pPr marL="88900" lvl="1">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2010,  completed water conservation and land preparation</a:t>
            </a:r>
            <a:endPar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endParaRPr>
          </a:p>
          <a:p>
            <a:pPr marL="88900" lvl="1">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2010,  completed revising land functional zone</a:t>
            </a:r>
            <a:endParaRPr lang="zh-TW" altLang="en-US" sz="1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grpSp>
        <p:nvGrpSpPr>
          <p:cNvPr id="1036" name="群組 1035"/>
          <p:cNvGrpSpPr/>
          <p:nvPr/>
        </p:nvGrpSpPr>
        <p:grpSpPr>
          <a:xfrm>
            <a:off x="5408728" y="5703186"/>
            <a:ext cx="1550691" cy="1550691"/>
            <a:chOff x="5408728" y="5703186"/>
            <a:chExt cx="1550691" cy="1550691"/>
          </a:xfrm>
        </p:grpSpPr>
        <p:sp>
          <p:nvSpPr>
            <p:cNvPr id="115" name="橢圓 114"/>
            <p:cNvSpPr/>
            <p:nvPr/>
          </p:nvSpPr>
          <p:spPr>
            <a:xfrm>
              <a:off x="5705757" y="6000213"/>
              <a:ext cx="956635" cy="956635"/>
            </a:xfrm>
            <a:prstGeom prst="ellipse">
              <a:avLst/>
            </a:prstGeom>
            <a:solidFill>
              <a:schemeClr val="bg1"/>
            </a:solidFill>
            <a:ln w="25400">
              <a:solidFill>
                <a:schemeClr val="bg1">
                  <a:lumMod val="65000"/>
                  <a:alpha val="30000"/>
                </a:schemeClr>
              </a:solidFill>
            </a:ln>
            <a:effectLst>
              <a:glow rad="1270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ctr"/>
              <a:r>
                <a:rPr lang="en-US" altLang="zh-TW" sz="1200" b="1" dirty="0">
                  <a:solidFill>
                    <a:schemeClr val="tx1">
                      <a:lumMod val="50000"/>
                      <a:lumOff val="50000"/>
                    </a:schemeClr>
                  </a:solidFill>
                  <a:latin typeface="BankGothic Md BT" panose="020B0807020203060204" pitchFamily="34" charset="0"/>
                  <a:ea typeface="微軟正黑體" panose="020B0604030504040204" pitchFamily="34" charset="-120"/>
                </a:rPr>
                <a:t>Development Projects </a:t>
              </a:r>
            </a:p>
            <a:p>
              <a:pPr algn="ctr"/>
              <a:r>
                <a:rPr lang="en-US" altLang="zh-TW" sz="1200" b="1" dirty="0">
                  <a:solidFill>
                    <a:schemeClr val="tx1">
                      <a:lumMod val="50000"/>
                      <a:lumOff val="50000"/>
                    </a:schemeClr>
                  </a:solidFill>
                  <a:latin typeface="BankGothic Md BT" panose="020B0807020203060204" pitchFamily="34" charset="0"/>
                  <a:ea typeface="微軟正黑體" panose="020B0604030504040204" pitchFamily="34" charset="-120"/>
                </a:rPr>
                <a:t>of Next Year</a:t>
              </a:r>
              <a:endParaRPr lang="zh-TW" altLang="en-US" sz="1200" b="1" dirty="0">
                <a:solidFill>
                  <a:schemeClr val="tx1">
                    <a:lumMod val="50000"/>
                    <a:lumOff val="50000"/>
                  </a:schemeClr>
                </a:solidFill>
                <a:latin typeface="BankGothic Md BT" panose="020B0807020203060204" pitchFamily="34" charset="0"/>
                <a:ea typeface="微軟正黑體" panose="020B0604030504040204" pitchFamily="34" charset="-120"/>
              </a:endParaRPr>
            </a:p>
          </p:txBody>
        </p:sp>
        <p:sp>
          <p:nvSpPr>
            <p:cNvPr id="116" name="橢圓 115"/>
            <p:cNvSpPr/>
            <p:nvPr/>
          </p:nvSpPr>
          <p:spPr>
            <a:xfrm>
              <a:off x="5565984" y="5860440"/>
              <a:ext cx="1236183" cy="1236183"/>
            </a:xfrm>
            <a:prstGeom prst="ellipse">
              <a:avLst/>
            </a:prstGeom>
            <a:noFill/>
            <a:ln w="50800">
              <a:solidFill>
                <a:schemeClr val="bg1">
                  <a:lumMod val="85000"/>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7" name="橢圓 116"/>
            <p:cNvSpPr/>
            <p:nvPr/>
          </p:nvSpPr>
          <p:spPr>
            <a:xfrm rot="10800000">
              <a:off x="5408728" y="5703186"/>
              <a:ext cx="1550691" cy="1550691"/>
            </a:xfrm>
            <a:prstGeom prst="ellipse">
              <a:avLst/>
            </a:prstGeom>
            <a:noFill/>
            <a:ln w="19050">
              <a:gradFill flip="none" rotWithShape="1">
                <a:gsLst>
                  <a:gs pos="0">
                    <a:schemeClr val="tx1"/>
                  </a:gs>
                  <a:gs pos="50000">
                    <a:schemeClr val="bg1"/>
                  </a:gs>
                  <a:gs pos="100000">
                    <a:schemeClr val="bg1"/>
                  </a:gs>
                </a:gsLst>
                <a:lin ang="84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042" name="Picture 18" descr="C:\Users\liclic.lee\Downloads\right-arrow-continue-icon-png-6.pn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900152" y="6286408"/>
            <a:ext cx="808748" cy="694623"/>
          </a:xfrm>
          <a:prstGeom prst="rect">
            <a:avLst/>
          </a:prstGeom>
          <a:noFill/>
          <a:extLst>
            <a:ext uri="{909E8E84-426E-40DD-AFC4-6F175D3DCCD1}">
              <a14:hiddenFill xmlns:a14="http://schemas.microsoft.com/office/drawing/2010/main">
                <a:solidFill>
                  <a:srgbClr val="FFFFFF"/>
                </a:solidFill>
              </a14:hiddenFill>
            </a:ext>
          </a:extLst>
        </p:spPr>
      </p:pic>
      <p:grpSp>
        <p:nvGrpSpPr>
          <p:cNvPr id="1040" name="群組 1039"/>
          <p:cNvGrpSpPr/>
          <p:nvPr/>
        </p:nvGrpSpPr>
        <p:grpSpPr>
          <a:xfrm>
            <a:off x="272814" y="6028131"/>
            <a:ext cx="4311886" cy="1238201"/>
            <a:chOff x="620078" y="6183538"/>
            <a:chExt cx="3213503" cy="1238201"/>
          </a:xfrm>
        </p:grpSpPr>
        <p:sp>
          <p:nvSpPr>
            <p:cNvPr id="122" name="圓角矩形 121"/>
            <p:cNvSpPr/>
            <p:nvPr/>
          </p:nvSpPr>
          <p:spPr>
            <a:xfrm>
              <a:off x="740829" y="6183538"/>
              <a:ext cx="3092752" cy="1238201"/>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just">
                <a:spcBef>
                  <a:spcPts val="600"/>
                </a:spcBef>
                <a:spcAft>
                  <a:spcPts val="600"/>
                </a:spcAft>
              </a:pPr>
              <a:r>
                <a:rPr lang="en-US" altLang="zh-TW" sz="1200" b="1" dirty="0" smtClean="0">
                  <a:solidFill>
                    <a:schemeClr val="tx1">
                      <a:lumMod val="75000"/>
                      <a:lumOff val="25000"/>
                    </a:schemeClr>
                  </a:solidFill>
                  <a:latin typeface="Arial" panose="020B0604020202020204" pitchFamily="34" charset="0"/>
                  <a:ea typeface="微軟正黑體" panose="020B0604030504040204" pitchFamily="34" charset="-120"/>
                  <a:cs typeface="Arial" panose="020B0604020202020204" pitchFamily="34" charset="0"/>
                </a:rPr>
                <a:t>Land asset vitalization is our main goal from 2007</a:t>
              </a:r>
              <a:endParaRPr lang="en-US" altLang="zh-TW" sz="1200" b="1" dirty="0">
                <a:solidFill>
                  <a:schemeClr val="tx1">
                    <a:lumMod val="75000"/>
                    <a:lumOff val="25000"/>
                  </a:schemeClr>
                </a:solidFill>
                <a:latin typeface="Arial" panose="020B0604020202020204" pitchFamily="34" charset="0"/>
                <a:ea typeface="微軟正黑體" panose="020B0604030504040204" pitchFamily="34" charset="-120"/>
                <a:cs typeface="Arial" panose="020B0604020202020204" pitchFamily="34" charset="0"/>
              </a:endParaRPr>
            </a:p>
            <a:p>
              <a:pPr algn="just">
                <a:spcBef>
                  <a:spcPts val="600"/>
                </a:spcBef>
                <a:spcAft>
                  <a:spcPts val="600"/>
                </a:spcAft>
              </a:pPr>
              <a:r>
                <a:rPr lang="en-US" altLang="zh-TW" sz="1200" b="1" dirty="0" smtClean="0">
                  <a:solidFill>
                    <a:schemeClr val="tx1">
                      <a:lumMod val="75000"/>
                      <a:lumOff val="25000"/>
                    </a:schemeClr>
                  </a:solidFill>
                  <a:latin typeface="Arial" panose="020B0604020202020204" pitchFamily="34" charset="0"/>
                  <a:ea typeface="微軟正黑體" panose="020B0604030504040204" pitchFamily="34" charset="-120"/>
                  <a:cs typeface="Arial" panose="020B0604020202020204" pitchFamily="34" charset="0"/>
                </a:rPr>
                <a:t>Developed large land cases step into constructing and operating phases</a:t>
              </a:r>
              <a:endParaRPr lang="en-US" altLang="zh-TW" sz="1200" b="1" dirty="0">
                <a:solidFill>
                  <a:schemeClr val="tx1">
                    <a:lumMod val="75000"/>
                    <a:lumOff val="25000"/>
                  </a:schemeClr>
                </a:solidFill>
                <a:latin typeface="Arial" panose="020B0604020202020204" pitchFamily="34" charset="0"/>
                <a:ea typeface="微軟正黑體" panose="020B0604030504040204" pitchFamily="34" charset="-120"/>
                <a:cs typeface="Arial" panose="020B0604020202020204" pitchFamily="34" charset="0"/>
              </a:endParaRPr>
            </a:p>
            <a:p>
              <a:pPr algn="just">
                <a:spcBef>
                  <a:spcPts val="600"/>
                </a:spcBef>
                <a:spcAft>
                  <a:spcPts val="600"/>
                </a:spcAft>
              </a:pPr>
              <a:r>
                <a:rPr lang="en-US" altLang="zh-TW" sz="1200" b="1" dirty="0" smtClean="0">
                  <a:solidFill>
                    <a:schemeClr val="tx1">
                      <a:lumMod val="75000"/>
                      <a:lumOff val="25000"/>
                    </a:schemeClr>
                  </a:solidFill>
                  <a:latin typeface="Arial" panose="020B0604020202020204" pitchFamily="34" charset="0"/>
                  <a:ea typeface="微軟正黑體" panose="020B0604030504040204" pitchFamily="34" charset="-120"/>
                  <a:cs typeface="Arial" panose="020B0604020202020204" pitchFamily="34" charset="0"/>
                </a:rPr>
                <a:t>Select potential land to develop in 2021</a:t>
              </a:r>
              <a:endParaRPr lang="en-US" altLang="zh-TW" sz="1200" b="1" dirty="0">
                <a:solidFill>
                  <a:schemeClr val="tx1">
                    <a:lumMod val="75000"/>
                    <a:lumOff val="25000"/>
                  </a:schemeClr>
                </a:solidFill>
                <a:latin typeface="Arial" panose="020B0604020202020204" pitchFamily="34" charset="0"/>
                <a:ea typeface="微軟正黑體" panose="020B0604030504040204" pitchFamily="34" charset="-120"/>
                <a:cs typeface="Arial" panose="020B0604020202020204" pitchFamily="34" charset="0"/>
              </a:endParaRPr>
            </a:p>
          </p:txBody>
        </p:sp>
        <p:pic>
          <p:nvPicPr>
            <p:cNvPr id="1030" name="Picture 6" descr="「icon project」的圖片搜尋結果"/>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8015" y="6279402"/>
              <a:ext cx="187285" cy="187285"/>
            </a:xfrm>
            <a:prstGeom prst="rect">
              <a:avLst/>
            </a:prstGeom>
            <a:noFill/>
            <a:extLst>
              <a:ext uri="{909E8E84-426E-40DD-AFC4-6F175D3DCCD1}">
                <a14:hiddenFill xmlns:a14="http://schemas.microsoft.com/office/drawing/2010/main">
                  <a:solidFill>
                    <a:srgbClr val="FFFFFF"/>
                  </a:solidFill>
                </a14:hiddenFill>
              </a:ext>
            </a:extLst>
          </p:spPr>
        </p:pic>
        <p:pic>
          <p:nvPicPr>
            <p:cNvPr id="131" name="Picture 6" descr="「icon project」的圖片搜尋結果"/>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0078" y="6628472"/>
              <a:ext cx="187285" cy="187285"/>
            </a:xfrm>
            <a:prstGeom prst="rect">
              <a:avLst/>
            </a:prstGeom>
            <a:noFill/>
            <a:extLst>
              <a:ext uri="{909E8E84-426E-40DD-AFC4-6F175D3DCCD1}">
                <a14:hiddenFill xmlns:a14="http://schemas.microsoft.com/office/drawing/2010/main">
                  <a:solidFill>
                    <a:srgbClr val="FFFFFF"/>
                  </a:solidFill>
                </a14:hiddenFill>
              </a:ext>
            </a:extLst>
          </p:spPr>
        </p:pic>
        <p:pic>
          <p:nvPicPr>
            <p:cNvPr id="165" name="Picture 6" descr="「icon project」的圖片搜尋結果"/>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8015" y="7160235"/>
              <a:ext cx="187285" cy="187285"/>
            </a:xfrm>
            <a:prstGeom prst="rect">
              <a:avLst/>
            </a:prstGeom>
            <a:noFill/>
            <a:extLst>
              <a:ext uri="{909E8E84-426E-40DD-AFC4-6F175D3DCCD1}">
                <a14:hiddenFill xmlns:a14="http://schemas.microsoft.com/office/drawing/2010/main">
                  <a:solidFill>
                    <a:srgbClr val="FFFFFF"/>
                  </a:solidFill>
                </a14:hiddenFill>
              </a:ext>
            </a:extLst>
          </p:spPr>
        </p:pic>
      </p:grpSp>
      <p:sp>
        <p:nvSpPr>
          <p:cNvPr id="168" name="圓角矩形 167"/>
          <p:cNvSpPr/>
          <p:nvPr/>
        </p:nvSpPr>
        <p:spPr>
          <a:xfrm>
            <a:off x="5885372" y="3653667"/>
            <a:ext cx="4210656" cy="838092"/>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spcBef>
                <a:spcPts val="600"/>
              </a:spcBef>
              <a:spcAft>
                <a:spcPts val="300"/>
              </a:spcAft>
            </a:pPr>
            <a:r>
              <a:rPr lang="en-US" altLang="zh-TW" sz="1200" b="1" dirty="0" err="1">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Miaoli</a:t>
            </a: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a:t>
            </a:r>
            <a:r>
              <a:rPr lang="en-US" altLang="zh-TW" sz="1200" b="1" dirty="0" err="1">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Tongluo</a:t>
            </a: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Industrial/Commercial Park</a:t>
            </a:r>
          </a:p>
          <a:p>
            <a:pPr marL="88900" lvl="2">
              <a:spcBef>
                <a:spcPts val="0"/>
              </a:spcBef>
              <a:spcAft>
                <a:spcPts val="0"/>
              </a:spcAft>
            </a:pPr>
            <a:r>
              <a:rPr lang="en-US" altLang="zh-TW" sz="1000" spc="400" dirty="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2014,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acquired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development permission</a:t>
            </a:r>
            <a:endParaRPr lang="en-US" altLang="zh-TW" sz="1000" spc="400" dirty="0">
              <a:solidFill>
                <a:schemeClr val="tx1">
                  <a:lumMod val="65000"/>
                  <a:lumOff val="35000"/>
                </a:schemeClr>
              </a:solidFill>
              <a:latin typeface="微軟正黑體" panose="020B0604030504040204" pitchFamily="34" charset="-120"/>
              <a:ea typeface="微軟正黑體" panose="020B0604030504040204" pitchFamily="34" charset="-120"/>
            </a:endParaRPr>
          </a:p>
          <a:p>
            <a:pPr marL="88900" lvl="1">
              <a:spcBef>
                <a:spcPts val="0"/>
              </a:spcBef>
              <a:spcAft>
                <a:spcPts val="0"/>
              </a:spcAft>
            </a:pPr>
            <a:r>
              <a:rPr lang="en-US" altLang="zh-TW" sz="1000" spc="400" dirty="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2019,</a:t>
            </a:r>
            <a:r>
              <a:rPr lang="zh-TW" altLang="en-US" sz="10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zh-TW" altLang="en-US"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completed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water conservation and land preparation</a:t>
            </a:r>
          </a:p>
          <a:p>
            <a:pPr marL="88900" lvl="1">
              <a:spcBef>
                <a:spcPts val="0"/>
              </a:spcBef>
              <a:spcAft>
                <a:spcPts val="0"/>
              </a:spcAft>
            </a:pPr>
            <a:r>
              <a:rPr lang="en-US" altLang="zh-TW" sz="1000" spc="400" dirty="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2019,</a:t>
            </a:r>
            <a:r>
              <a:rPr lang="zh-TW" altLang="en-US" sz="10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zh-TW" altLang="en-US"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completed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revising land functional zone</a:t>
            </a:r>
            <a:endParaRPr lang="zh-TW" altLang="en-US" sz="1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69" name="圓角矩形 168"/>
          <p:cNvSpPr/>
          <p:nvPr/>
        </p:nvSpPr>
        <p:spPr>
          <a:xfrm>
            <a:off x="4910348" y="2455758"/>
            <a:ext cx="4162564" cy="838092"/>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spcBef>
                <a:spcPts val="0"/>
              </a:spcBef>
              <a:spcAft>
                <a:spcPts val="300"/>
              </a:spcAft>
            </a:pPr>
            <a:r>
              <a:rPr lang="en-US" altLang="zh-TW" sz="1200" b="1" dirty="0" err="1">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Miaoli</a:t>
            </a: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a:t>
            </a:r>
            <a:r>
              <a:rPr lang="en-US" altLang="zh-TW" sz="1200" b="1" dirty="0" err="1">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Tongluo</a:t>
            </a: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Residential Project</a:t>
            </a:r>
          </a:p>
          <a:p>
            <a:pPr marL="88900" lvl="2">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2014</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acquired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development permission</a:t>
            </a:r>
            <a:endParaRPr lang="en-US" altLang="zh-TW" sz="1000" spc="400" dirty="0">
              <a:solidFill>
                <a:schemeClr val="tx1">
                  <a:lumMod val="65000"/>
                  <a:lumOff val="35000"/>
                </a:schemeClr>
              </a:solidFill>
              <a:latin typeface="微軟正黑體" panose="020B0604030504040204" pitchFamily="34" charset="-120"/>
              <a:ea typeface="微軟正黑體" panose="020B0604030504040204" pitchFamily="34" charset="-120"/>
            </a:endParaRPr>
          </a:p>
          <a:p>
            <a:pPr marL="88900" lvl="1">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2019,</a:t>
            </a:r>
            <a:r>
              <a:rPr lang="zh-TW" altLang="en-US"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completed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water conservation and land preparation</a:t>
            </a:r>
          </a:p>
          <a:p>
            <a:pPr marL="88900" lvl="1">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2019,</a:t>
            </a:r>
            <a:r>
              <a:rPr lang="zh-TW" altLang="en-US"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completed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revising land functional zone</a:t>
            </a:r>
            <a:endParaRPr lang="zh-TW" altLang="en-US" sz="1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170" name="圓角矩形 169"/>
          <p:cNvSpPr/>
          <p:nvPr/>
        </p:nvSpPr>
        <p:spPr>
          <a:xfrm>
            <a:off x="6900152" y="4791650"/>
            <a:ext cx="3603560" cy="1008351"/>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spcBef>
                <a:spcPts val="600"/>
              </a:spcBef>
              <a:spcAft>
                <a:spcPts val="300"/>
              </a:spcAft>
            </a:pPr>
            <a:r>
              <a:rPr lang="en-US" altLang="zh-TW" sz="1200"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Sun Moon Lake Recreational Project</a:t>
            </a:r>
          </a:p>
          <a:p>
            <a:pPr marL="88900" lvl="2">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2015</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acquired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development permission </a:t>
            </a: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•In</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2018,</a:t>
            </a:r>
            <a:r>
              <a:rPr lang="zh-TW" altLang="en-US"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water </a:t>
            </a: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conservation and land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preparation  </a:t>
            </a:r>
          </a:p>
          <a:p>
            <a:pPr marL="88900" lvl="2">
              <a:spcBef>
                <a:spcPts val="0"/>
              </a:spcBef>
              <a:spcAft>
                <a:spcPts val="0"/>
              </a:spcAft>
            </a:pPr>
            <a:r>
              <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plan permitted</a:t>
            </a:r>
            <a:endParaRPr lang="en-US" altLang="zh-TW" sz="1000" dirty="0">
              <a:solidFill>
                <a:schemeClr val="tx1">
                  <a:lumMod val="65000"/>
                  <a:lumOff val="35000"/>
                </a:schemeClr>
              </a:solidFill>
              <a:latin typeface="微軟正黑體" panose="020B0604030504040204" pitchFamily="34" charset="-120"/>
              <a:ea typeface="微軟正黑體" panose="020B0604030504040204" pitchFamily="34" charset="-120"/>
            </a:endParaRPr>
          </a:p>
          <a:p>
            <a:pPr marL="88900" lvl="2">
              <a:spcBef>
                <a:spcPts val="0"/>
              </a:spcBef>
              <a:spcAft>
                <a:spcPts val="0"/>
              </a:spcAft>
            </a:pPr>
            <a:r>
              <a:rPr lang="en-US" altLang="zh-TW" sz="1000" spc="400"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000" dirty="0" smtClean="0">
                <a:solidFill>
                  <a:schemeClr val="tx1">
                    <a:lumMod val="65000"/>
                    <a:lumOff val="35000"/>
                  </a:schemeClr>
                </a:solidFill>
                <a:latin typeface="微軟正黑體" panose="020B0604030504040204" pitchFamily="34" charset="-120"/>
                <a:ea typeface="微軟正黑體" panose="020B0604030504040204" pitchFamily="34" charset="-120"/>
              </a:rPr>
              <a:t>Connecting road  improvement required </a:t>
            </a:r>
            <a:endParaRPr lang="zh-TW" altLang="en-US" sz="1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pic>
        <p:nvPicPr>
          <p:cNvPr id="1043" name="Picture 19" descr="C:\Users\liclic.lee\Downloads\Artboard_50-512.png"/>
          <p:cNvPicPr>
            <a:picLocks noChangeAspect="1" noChangeArrowheads="1"/>
          </p:cNvPicPr>
          <p:nvPr/>
        </p:nvPicPr>
        <p:blipFill>
          <a:blip r:embed="rId6" cstate="print">
            <a:grayscl/>
            <a:extLst>
              <a:ext uri="{BEBA8EAE-BF5A-486C-A8C5-ECC9F3942E4B}">
                <a14:imgProps xmlns:a14="http://schemas.microsoft.com/office/drawing/2010/main">
                  <a14:imgLayer r:embed="rId7">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9944758" y="4530587"/>
            <a:ext cx="469106" cy="469106"/>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C:\Users\liclic.lee\Downloads\gift-present-outline-512.png"/>
          <p:cNvPicPr>
            <a:picLocks noChangeAspect="1" noChangeArrowheads="1"/>
          </p:cNvPicPr>
          <p:nvPr/>
        </p:nvPicPr>
        <p:blipFill>
          <a:blip r:embed="rId8" cstate="print">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259460" y="1827506"/>
            <a:ext cx="198007" cy="198007"/>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icon House」的圖片搜尋結果"/>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96508" y="3087136"/>
            <a:ext cx="168920" cy="168920"/>
          </a:xfrm>
          <a:prstGeom prst="rect">
            <a:avLst/>
          </a:prstGeom>
          <a:noFill/>
          <a:extLst>
            <a:ext uri="{909E8E84-426E-40DD-AFC4-6F175D3DCCD1}">
              <a14:hiddenFill xmlns:a14="http://schemas.microsoft.com/office/drawing/2010/main">
                <a:solidFill>
                  <a:srgbClr val="FFFFFF"/>
                </a:solidFill>
              </a14:hiddenFill>
            </a:ext>
          </a:extLst>
        </p:spPr>
      </p:pic>
      <p:pic>
        <p:nvPicPr>
          <p:cNvPr id="184" name="Picture 30" descr="C:\Users\liclic.lee\Downloads\gift-present-outline-512.png"/>
          <p:cNvPicPr>
            <a:picLocks noChangeAspect="1" noChangeArrowheads="1"/>
          </p:cNvPicPr>
          <p:nvPr/>
        </p:nvPicPr>
        <p:blipFill>
          <a:blip r:embed="rId8" cstate="print">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064254" y="4293997"/>
            <a:ext cx="198007" cy="198007"/>
          </a:xfrm>
          <a:prstGeom prst="rect">
            <a:avLst/>
          </a:prstGeom>
          <a:noFill/>
          <a:extLst>
            <a:ext uri="{909E8E84-426E-40DD-AFC4-6F175D3DCCD1}">
              <a14:hiddenFill xmlns:a14="http://schemas.microsoft.com/office/drawing/2010/main">
                <a:solidFill>
                  <a:srgbClr val="FFFFFF"/>
                </a:solidFill>
              </a14:hiddenFill>
            </a:ext>
          </a:extLst>
        </p:spPr>
      </p:pic>
      <p:pic>
        <p:nvPicPr>
          <p:cNvPr id="1065" name="Picture 41" descr="C:\Users\liclic.lee\Downloads\hotel-holidays-buildings-trip-vacations-resort-architecture-512.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279900" y="4313034"/>
            <a:ext cx="159931" cy="159931"/>
          </a:xfrm>
          <a:prstGeom prst="rect">
            <a:avLst/>
          </a:prstGeom>
          <a:noFill/>
          <a:extLst>
            <a:ext uri="{909E8E84-426E-40DD-AFC4-6F175D3DCCD1}">
              <a14:hiddenFill xmlns:a14="http://schemas.microsoft.com/office/drawing/2010/main">
                <a:solidFill>
                  <a:srgbClr val="FFFFFF"/>
                </a:solidFill>
              </a14:hiddenFill>
            </a:ext>
          </a:extLst>
        </p:spPr>
      </p:pic>
      <p:pic>
        <p:nvPicPr>
          <p:cNvPr id="189" name="Picture 41" descr="C:\Users\liclic.lee\Downloads\hotel-holidays-buildings-trip-vacations-resort-architecture-512.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231893" y="5525700"/>
            <a:ext cx="159931" cy="159931"/>
          </a:xfrm>
          <a:prstGeom prst="rect">
            <a:avLst/>
          </a:prstGeom>
          <a:noFill/>
          <a:extLst>
            <a:ext uri="{909E8E84-426E-40DD-AFC4-6F175D3DCCD1}">
              <a14:hiddenFill xmlns:a14="http://schemas.microsoft.com/office/drawing/2010/main">
                <a:solidFill>
                  <a:srgbClr val="FFFFFF"/>
                </a:solidFill>
              </a14:hiddenFill>
            </a:ext>
          </a:extLst>
        </p:spPr>
      </p:pic>
      <p:pic>
        <p:nvPicPr>
          <p:cNvPr id="1069" name="Picture 45" descr="相關圖片"/>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08682" y="5522999"/>
            <a:ext cx="162632" cy="162632"/>
          </a:xfrm>
          <a:prstGeom prst="rect">
            <a:avLst/>
          </a:prstGeom>
          <a:noFill/>
          <a:extLst>
            <a:ext uri="{909E8E84-426E-40DD-AFC4-6F175D3DCCD1}">
              <a14:hiddenFill xmlns:a14="http://schemas.microsoft.com/office/drawing/2010/main">
                <a:solidFill>
                  <a:srgbClr val="FFFFFF"/>
                </a:solidFill>
              </a14:hiddenFill>
            </a:ext>
          </a:extLst>
        </p:spPr>
      </p:pic>
      <p:grpSp>
        <p:nvGrpSpPr>
          <p:cNvPr id="130" name="群組 129"/>
          <p:cNvGrpSpPr/>
          <p:nvPr/>
        </p:nvGrpSpPr>
        <p:grpSpPr>
          <a:xfrm>
            <a:off x="7708900" y="6215500"/>
            <a:ext cx="134793" cy="131205"/>
            <a:chOff x="7217711" y="5895975"/>
            <a:chExt cx="521972" cy="508076"/>
          </a:xfrm>
        </p:grpSpPr>
        <p:sp>
          <p:nvSpPr>
            <p:cNvPr id="129" name="手繪多邊形 128"/>
            <p:cNvSpPr/>
            <p:nvPr/>
          </p:nvSpPr>
          <p:spPr>
            <a:xfrm>
              <a:off x="7234150" y="5895975"/>
              <a:ext cx="428625" cy="388144"/>
            </a:xfrm>
            <a:custGeom>
              <a:avLst/>
              <a:gdLst>
                <a:gd name="connsiteX0" fmla="*/ 0 w 428625"/>
                <a:gd name="connsiteY0" fmla="*/ 257175 h 388144"/>
                <a:gd name="connsiteX1" fmla="*/ 0 w 428625"/>
                <a:gd name="connsiteY1" fmla="*/ 257175 h 388144"/>
                <a:gd name="connsiteX2" fmla="*/ 173831 w 428625"/>
                <a:gd name="connsiteY2" fmla="*/ 388144 h 388144"/>
                <a:gd name="connsiteX3" fmla="*/ 428625 w 428625"/>
                <a:gd name="connsiteY3" fmla="*/ 0 h 388144"/>
              </a:gdLst>
              <a:ahLst/>
              <a:cxnLst>
                <a:cxn ang="0">
                  <a:pos x="connsiteX0" y="connsiteY0"/>
                </a:cxn>
                <a:cxn ang="0">
                  <a:pos x="connsiteX1" y="connsiteY1"/>
                </a:cxn>
                <a:cxn ang="0">
                  <a:pos x="connsiteX2" y="connsiteY2"/>
                </a:cxn>
                <a:cxn ang="0">
                  <a:pos x="connsiteX3" y="connsiteY3"/>
                </a:cxn>
              </a:cxnLst>
              <a:rect l="l" t="t" r="r" b="b"/>
              <a:pathLst>
                <a:path w="428625" h="388144">
                  <a:moveTo>
                    <a:pt x="0" y="257175"/>
                  </a:moveTo>
                  <a:lnTo>
                    <a:pt x="0" y="257175"/>
                  </a:lnTo>
                  <a:lnTo>
                    <a:pt x="173831" y="388144"/>
                  </a:lnTo>
                  <a:lnTo>
                    <a:pt x="428625"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6" name="手繪多邊形 195"/>
            <p:cNvSpPr/>
            <p:nvPr/>
          </p:nvSpPr>
          <p:spPr>
            <a:xfrm>
              <a:off x="7217711" y="5931377"/>
              <a:ext cx="521972" cy="472674"/>
            </a:xfrm>
            <a:custGeom>
              <a:avLst/>
              <a:gdLst>
                <a:gd name="connsiteX0" fmla="*/ 0 w 428625"/>
                <a:gd name="connsiteY0" fmla="*/ 257175 h 388144"/>
                <a:gd name="connsiteX1" fmla="*/ 0 w 428625"/>
                <a:gd name="connsiteY1" fmla="*/ 257175 h 388144"/>
                <a:gd name="connsiteX2" fmla="*/ 173831 w 428625"/>
                <a:gd name="connsiteY2" fmla="*/ 388144 h 388144"/>
                <a:gd name="connsiteX3" fmla="*/ 428625 w 428625"/>
                <a:gd name="connsiteY3" fmla="*/ 0 h 388144"/>
              </a:gdLst>
              <a:ahLst/>
              <a:cxnLst>
                <a:cxn ang="0">
                  <a:pos x="connsiteX0" y="connsiteY0"/>
                </a:cxn>
                <a:cxn ang="0">
                  <a:pos x="connsiteX1" y="connsiteY1"/>
                </a:cxn>
                <a:cxn ang="0">
                  <a:pos x="connsiteX2" y="connsiteY2"/>
                </a:cxn>
                <a:cxn ang="0">
                  <a:pos x="connsiteX3" y="connsiteY3"/>
                </a:cxn>
              </a:cxnLst>
              <a:rect l="l" t="t" r="r" b="b"/>
              <a:pathLst>
                <a:path w="428625" h="388144">
                  <a:moveTo>
                    <a:pt x="0" y="257175"/>
                  </a:moveTo>
                  <a:lnTo>
                    <a:pt x="0" y="257175"/>
                  </a:lnTo>
                  <a:lnTo>
                    <a:pt x="173831" y="388144"/>
                  </a:lnTo>
                  <a:lnTo>
                    <a:pt x="428625"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98" name="群組 197"/>
          <p:cNvGrpSpPr/>
          <p:nvPr/>
        </p:nvGrpSpPr>
        <p:grpSpPr>
          <a:xfrm>
            <a:off x="7708900" y="6472063"/>
            <a:ext cx="134793" cy="131205"/>
            <a:chOff x="7217711" y="5895975"/>
            <a:chExt cx="521972" cy="508076"/>
          </a:xfrm>
        </p:grpSpPr>
        <p:sp>
          <p:nvSpPr>
            <p:cNvPr id="199" name="手繪多邊形 198"/>
            <p:cNvSpPr/>
            <p:nvPr/>
          </p:nvSpPr>
          <p:spPr>
            <a:xfrm>
              <a:off x="7234150" y="5895975"/>
              <a:ext cx="428625" cy="388144"/>
            </a:xfrm>
            <a:custGeom>
              <a:avLst/>
              <a:gdLst>
                <a:gd name="connsiteX0" fmla="*/ 0 w 428625"/>
                <a:gd name="connsiteY0" fmla="*/ 257175 h 388144"/>
                <a:gd name="connsiteX1" fmla="*/ 0 w 428625"/>
                <a:gd name="connsiteY1" fmla="*/ 257175 h 388144"/>
                <a:gd name="connsiteX2" fmla="*/ 173831 w 428625"/>
                <a:gd name="connsiteY2" fmla="*/ 388144 h 388144"/>
                <a:gd name="connsiteX3" fmla="*/ 428625 w 428625"/>
                <a:gd name="connsiteY3" fmla="*/ 0 h 388144"/>
              </a:gdLst>
              <a:ahLst/>
              <a:cxnLst>
                <a:cxn ang="0">
                  <a:pos x="connsiteX0" y="connsiteY0"/>
                </a:cxn>
                <a:cxn ang="0">
                  <a:pos x="connsiteX1" y="connsiteY1"/>
                </a:cxn>
                <a:cxn ang="0">
                  <a:pos x="connsiteX2" y="connsiteY2"/>
                </a:cxn>
                <a:cxn ang="0">
                  <a:pos x="connsiteX3" y="connsiteY3"/>
                </a:cxn>
              </a:cxnLst>
              <a:rect l="l" t="t" r="r" b="b"/>
              <a:pathLst>
                <a:path w="428625" h="388144">
                  <a:moveTo>
                    <a:pt x="0" y="257175"/>
                  </a:moveTo>
                  <a:lnTo>
                    <a:pt x="0" y="257175"/>
                  </a:lnTo>
                  <a:lnTo>
                    <a:pt x="173831" y="388144"/>
                  </a:lnTo>
                  <a:lnTo>
                    <a:pt x="428625"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0" name="手繪多邊形 199"/>
            <p:cNvSpPr/>
            <p:nvPr/>
          </p:nvSpPr>
          <p:spPr>
            <a:xfrm>
              <a:off x="7217711" y="5931377"/>
              <a:ext cx="521972" cy="472674"/>
            </a:xfrm>
            <a:custGeom>
              <a:avLst/>
              <a:gdLst>
                <a:gd name="connsiteX0" fmla="*/ 0 w 428625"/>
                <a:gd name="connsiteY0" fmla="*/ 257175 h 388144"/>
                <a:gd name="connsiteX1" fmla="*/ 0 w 428625"/>
                <a:gd name="connsiteY1" fmla="*/ 257175 h 388144"/>
                <a:gd name="connsiteX2" fmla="*/ 173831 w 428625"/>
                <a:gd name="connsiteY2" fmla="*/ 388144 h 388144"/>
                <a:gd name="connsiteX3" fmla="*/ 428625 w 428625"/>
                <a:gd name="connsiteY3" fmla="*/ 0 h 388144"/>
              </a:gdLst>
              <a:ahLst/>
              <a:cxnLst>
                <a:cxn ang="0">
                  <a:pos x="connsiteX0" y="connsiteY0"/>
                </a:cxn>
                <a:cxn ang="0">
                  <a:pos x="connsiteX1" y="connsiteY1"/>
                </a:cxn>
                <a:cxn ang="0">
                  <a:pos x="connsiteX2" y="connsiteY2"/>
                </a:cxn>
                <a:cxn ang="0">
                  <a:pos x="connsiteX3" y="connsiteY3"/>
                </a:cxn>
              </a:cxnLst>
              <a:rect l="l" t="t" r="r" b="b"/>
              <a:pathLst>
                <a:path w="428625" h="388144">
                  <a:moveTo>
                    <a:pt x="0" y="257175"/>
                  </a:moveTo>
                  <a:lnTo>
                    <a:pt x="0" y="257175"/>
                  </a:lnTo>
                  <a:lnTo>
                    <a:pt x="173831" y="388144"/>
                  </a:lnTo>
                  <a:lnTo>
                    <a:pt x="428625"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201" name="群組 200"/>
          <p:cNvGrpSpPr/>
          <p:nvPr/>
        </p:nvGrpSpPr>
        <p:grpSpPr>
          <a:xfrm>
            <a:off x="7726507" y="6721478"/>
            <a:ext cx="134793" cy="131205"/>
            <a:chOff x="7217711" y="5895975"/>
            <a:chExt cx="521972" cy="508076"/>
          </a:xfrm>
        </p:grpSpPr>
        <p:sp>
          <p:nvSpPr>
            <p:cNvPr id="202" name="手繪多邊形 201"/>
            <p:cNvSpPr/>
            <p:nvPr/>
          </p:nvSpPr>
          <p:spPr>
            <a:xfrm>
              <a:off x="7234150" y="5895975"/>
              <a:ext cx="428625" cy="388144"/>
            </a:xfrm>
            <a:custGeom>
              <a:avLst/>
              <a:gdLst>
                <a:gd name="connsiteX0" fmla="*/ 0 w 428625"/>
                <a:gd name="connsiteY0" fmla="*/ 257175 h 388144"/>
                <a:gd name="connsiteX1" fmla="*/ 0 w 428625"/>
                <a:gd name="connsiteY1" fmla="*/ 257175 h 388144"/>
                <a:gd name="connsiteX2" fmla="*/ 173831 w 428625"/>
                <a:gd name="connsiteY2" fmla="*/ 388144 h 388144"/>
                <a:gd name="connsiteX3" fmla="*/ 428625 w 428625"/>
                <a:gd name="connsiteY3" fmla="*/ 0 h 388144"/>
              </a:gdLst>
              <a:ahLst/>
              <a:cxnLst>
                <a:cxn ang="0">
                  <a:pos x="connsiteX0" y="connsiteY0"/>
                </a:cxn>
                <a:cxn ang="0">
                  <a:pos x="connsiteX1" y="connsiteY1"/>
                </a:cxn>
                <a:cxn ang="0">
                  <a:pos x="connsiteX2" y="connsiteY2"/>
                </a:cxn>
                <a:cxn ang="0">
                  <a:pos x="connsiteX3" y="connsiteY3"/>
                </a:cxn>
              </a:cxnLst>
              <a:rect l="l" t="t" r="r" b="b"/>
              <a:pathLst>
                <a:path w="428625" h="388144">
                  <a:moveTo>
                    <a:pt x="0" y="257175"/>
                  </a:moveTo>
                  <a:lnTo>
                    <a:pt x="0" y="257175"/>
                  </a:lnTo>
                  <a:lnTo>
                    <a:pt x="173831" y="388144"/>
                  </a:lnTo>
                  <a:lnTo>
                    <a:pt x="428625"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3" name="手繪多邊形 202"/>
            <p:cNvSpPr/>
            <p:nvPr/>
          </p:nvSpPr>
          <p:spPr>
            <a:xfrm>
              <a:off x="7217711" y="5931377"/>
              <a:ext cx="521972" cy="472674"/>
            </a:xfrm>
            <a:custGeom>
              <a:avLst/>
              <a:gdLst>
                <a:gd name="connsiteX0" fmla="*/ 0 w 428625"/>
                <a:gd name="connsiteY0" fmla="*/ 257175 h 388144"/>
                <a:gd name="connsiteX1" fmla="*/ 0 w 428625"/>
                <a:gd name="connsiteY1" fmla="*/ 257175 h 388144"/>
                <a:gd name="connsiteX2" fmla="*/ 173831 w 428625"/>
                <a:gd name="connsiteY2" fmla="*/ 388144 h 388144"/>
                <a:gd name="connsiteX3" fmla="*/ 428625 w 428625"/>
                <a:gd name="connsiteY3" fmla="*/ 0 h 388144"/>
              </a:gdLst>
              <a:ahLst/>
              <a:cxnLst>
                <a:cxn ang="0">
                  <a:pos x="connsiteX0" y="connsiteY0"/>
                </a:cxn>
                <a:cxn ang="0">
                  <a:pos x="connsiteX1" y="connsiteY1"/>
                </a:cxn>
                <a:cxn ang="0">
                  <a:pos x="connsiteX2" y="connsiteY2"/>
                </a:cxn>
                <a:cxn ang="0">
                  <a:pos x="connsiteX3" y="connsiteY3"/>
                </a:cxn>
              </a:cxnLst>
              <a:rect l="l" t="t" r="r" b="b"/>
              <a:pathLst>
                <a:path w="428625" h="388144">
                  <a:moveTo>
                    <a:pt x="0" y="257175"/>
                  </a:moveTo>
                  <a:lnTo>
                    <a:pt x="0" y="257175"/>
                  </a:lnTo>
                  <a:lnTo>
                    <a:pt x="173831" y="388144"/>
                  </a:lnTo>
                  <a:lnTo>
                    <a:pt x="428625"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035" name="Picture 11" descr="C:\Users\liclic.lee\Downloads\64-512.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803204" y="5882951"/>
            <a:ext cx="459721" cy="459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7811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圓角矩形 75"/>
          <p:cNvSpPr/>
          <p:nvPr/>
        </p:nvSpPr>
        <p:spPr>
          <a:xfrm>
            <a:off x="2339810" y="1500535"/>
            <a:ext cx="7350290" cy="2813496"/>
          </a:xfrm>
          <a:prstGeom prst="roundRect">
            <a:avLst>
              <a:gd name="adj" fmla="val 3453"/>
            </a:avLst>
          </a:prstGeom>
          <a:solidFill>
            <a:schemeClr val="bg1"/>
          </a:solidFill>
          <a:ln w="7620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361950" indent="-18097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a:t>
            </a:r>
            <a:r>
              <a:rPr lang="en-US" altLang="zh-TW" sz="1800" spc="100" dirty="0" smtClean="0">
                <a:solidFill>
                  <a:schemeClr val="tx1">
                    <a:lumMod val="65000"/>
                    <a:lumOff val="3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panose="020B0604020202020204" pitchFamily="34" charset="0"/>
              </a:rPr>
              <a:t>	</a:t>
            </a: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Land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asset vitaliz</a:t>
            </a: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ation is our main goal</a:t>
            </a:r>
          </a:p>
          <a:p>
            <a:pPr marL="361950" indent="-18097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	Initiate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promising development project </a:t>
            </a: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in line with Land Act and related land policy</a:t>
            </a:r>
            <a:endParaRPr lang="en-US" altLang="zh-TW" sz="1800" spc="100" dirty="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cs typeface="Arial" panose="020B0604020202020204" pitchFamily="34" charset="0"/>
            </a:endParaRPr>
          </a:p>
          <a:p>
            <a:pPr marL="361950" indent="-18097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	Seek financial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investment </a:t>
            </a: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for the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projects completed revising land functional </a:t>
            </a: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zone</a:t>
            </a:r>
          </a:p>
          <a:p>
            <a:pPr marL="361950" indent="-18097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	Propose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to draw developable land out of hillside restricted zone</a:t>
            </a:r>
          </a:p>
        </p:txBody>
      </p:sp>
      <p:sp>
        <p:nvSpPr>
          <p:cNvPr id="77" name="圓角矩形 76"/>
          <p:cNvSpPr/>
          <p:nvPr/>
        </p:nvSpPr>
        <p:spPr>
          <a:xfrm>
            <a:off x="2339811" y="4999832"/>
            <a:ext cx="7350290" cy="2133599"/>
          </a:xfrm>
          <a:prstGeom prst="roundRect">
            <a:avLst>
              <a:gd name="adj" fmla="val 3453"/>
            </a:avLst>
          </a:prstGeom>
          <a:solidFill>
            <a:schemeClr val="bg1"/>
          </a:solidFill>
          <a:ln w="7620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361950" indent="-18097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	Apply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to establish new leisure farms in line with current business </a:t>
            </a: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operation </a:t>
            </a:r>
            <a:endParaRPr lang="zh-TW" altLang="en-US"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endParaRPr>
          </a:p>
          <a:p>
            <a:pPr marL="355600" indent="-17462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	Apply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for leisure farm operating permit to speed up farm transformation</a:t>
            </a:r>
          </a:p>
          <a:p>
            <a:pPr marL="355600" indent="-174625">
              <a:spcBef>
                <a:spcPts val="600"/>
              </a:spcBef>
              <a:spcAft>
                <a:spcPts val="600"/>
              </a:spcAft>
            </a:pPr>
            <a:r>
              <a:rPr lang="en-US" altLang="zh-TW" sz="1800" spc="100" dirty="0" smtClean="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	Organize </a:t>
            </a:r>
            <a:r>
              <a:rPr lang="en-US" altLang="zh-TW" sz="1800" spc="100" dirty="0">
                <a:solidFill>
                  <a:schemeClr val="tx1">
                    <a:lumMod val="65000"/>
                    <a:lumOff val="35000"/>
                  </a:schemeClr>
                </a:solidFill>
                <a:latin typeface="微軟正黑體" panose="020B0604030504040204" pitchFamily="34" charset="-120"/>
                <a:ea typeface="微軟正黑體" panose="020B0604030504040204" pitchFamily="34" charset="-120"/>
                <a:cs typeface="Arial" panose="020B0604020202020204" pitchFamily="34" charset="0"/>
              </a:rPr>
              <a:t>the whole system of leisure business</a:t>
            </a:r>
          </a:p>
        </p:txBody>
      </p:sp>
      <p:grpSp>
        <p:nvGrpSpPr>
          <p:cNvPr id="78" name="群組 77"/>
          <p:cNvGrpSpPr/>
          <p:nvPr/>
        </p:nvGrpSpPr>
        <p:grpSpPr>
          <a:xfrm>
            <a:off x="2233998" y="1035408"/>
            <a:ext cx="3950902" cy="459151"/>
            <a:chOff x="748629" y="1648729"/>
            <a:chExt cx="3672855" cy="459151"/>
          </a:xfrm>
        </p:grpSpPr>
        <p:sp>
          <p:nvSpPr>
            <p:cNvPr id="79" name="圓角矩形 78"/>
            <p:cNvSpPr/>
            <p:nvPr/>
          </p:nvSpPr>
          <p:spPr>
            <a:xfrm>
              <a:off x="814122" y="1652378"/>
              <a:ext cx="3541869" cy="455502"/>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200"/>
            </a:p>
          </p:txBody>
        </p:sp>
        <p:sp>
          <p:nvSpPr>
            <p:cNvPr id="80" name="圓角矩形 79"/>
            <p:cNvSpPr/>
            <p:nvPr/>
          </p:nvSpPr>
          <p:spPr>
            <a:xfrm>
              <a:off x="748629" y="1648729"/>
              <a:ext cx="3672855" cy="420956"/>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b="1" dirty="0" smtClean="0">
                  <a:solidFill>
                    <a:schemeClr val="tx1">
                      <a:lumMod val="85000"/>
                      <a:lumOff val="15000"/>
                    </a:schemeClr>
                  </a:solidFill>
                  <a:latin typeface="BankGothic Md BT" panose="020B0807020203060204" pitchFamily="34" charset="0"/>
                  <a:ea typeface="微軟正黑體" panose="020B0604030504040204" pitchFamily="34" charset="-120"/>
                </a:rPr>
                <a:t>To increase asset value</a:t>
              </a:r>
              <a:endParaRPr lang="zh-TW" altLang="en-US" b="1" dirty="0">
                <a:solidFill>
                  <a:schemeClr val="tx1">
                    <a:lumMod val="85000"/>
                    <a:lumOff val="15000"/>
                  </a:schemeClr>
                </a:solidFill>
                <a:latin typeface="BankGothic Md BT" panose="020B0807020203060204" pitchFamily="34" charset="0"/>
                <a:ea typeface="微軟正黑體" panose="020B0604030504040204" pitchFamily="34" charset="-120"/>
              </a:endParaRPr>
            </a:p>
          </p:txBody>
        </p:sp>
      </p:grpSp>
      <p:grpSp>
        <p:nvGrpSpPr>
          <p:cNvPr id="81" name="群組 80"/>
          <p:cNvGrpSpPr/>
          <p:nvPr/>
        </p:nvGrpSpPr>
        <p:grpSpPr>
          <a:xfrm>
            <a:off x="2298701" y="4540377"/>
            <a:ext cx="5714999" cy="459460"/>
            <a:chOff x="5651500" y="2053610"/>
            <a:chExt cx="3347515" cy="566634"/>
          </a:xfrm>
        </p:grpSpPr>
        <p:sp>
          <p:nvSpPr>
            <p:cNvPr id="82" name="圓角矩形 81"/>
            <p:cNvSpPr/>
            <p:nvPr/>
          </p:nvSpPr>
          <p:spPr>
            <a:xfrm>
              <a:off x="5651500" y="2096531"/>
              <a:ext cx="3347515" cy="523713"/>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200"/>
            </a:p>
          </p:txBody>
        </p:sp>
        <p:sp>
          <p:nvSpPr>
            <p:cNvPr id="83" name="圓角矩形 82"/>
            <p:cNvSpPr/>
            <p:nvPr/>
          </p:nvSpPr>
          <p:spPr>
            <a:xfrm>
              <a:off x="5651501" y="2053610"/>
              <a:ext cx="3347514" cy="519150"/>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b="1" dirty="0">
                  <a:solidFill>
                    <a:schemeClr val="tx1">
                      <a:lumMod val="85000"/>
                      <a:lumOff val="15000"/>
                    </a:schemeClr>
                  </a:solidFill>
                  <a:latin typeface="BankGothic Md BT" panose="020B0807020203060204" pitchFamily="34" charset="0"/>
                  <a:ea typeface="微軟正黑體" panose="020B0604030504040204" pitchFamily="34" charset="-120"/>
                </a:rPr>
                <a:t>To develop tea farm leisure industry</a:t>
              </a:r>
            </a:p>
          </p:txBody>
        </p:sp>
      </p:grpSp>
      <p:sp>
        <p:nvSpPr>
          <p:cNvPr id="11" name="矩形 10"/>
          <p:cNvSpPr/>
          <p:nvPr/>
        </p:nvSpPr>
        <p:spPr>
          <a:xfrm>
            <a:off x="0" y="199231"/>
            <a:ext cx="10693400" cy="572416"/>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smtClean="0">
                <a:latin typeface="BankGothic Md BT" panose="020B0807020203060204" pitchFamily="34" charset="0"/>
                <a:ea typeface="微軟正黑體" pitchFamily="34" charset="-120"/>
              </a:rPr>
              <a:t> </a:t>
            </a:r>
            <a:r>
              <a:rPr lang="en-US" altLang="zh-TW" sz="3200" b="1" dirty="0" smtClean="0">
                <a:effectLst>
                  <a:outerShdw blurRad="38100" dist="38100" dir="2700000" algn="tl">
                    <a:srgbClr val="000000">
                      <a:alpha val="43137"/>
                    </a:srgbClr>
                  </a:outerShdw>
                </a:effectLst>
                <a:latin typeface="BankGothic Md BT" panose="020B0807020203060204" pitchFamily="34" charset="0"/>
                <a:ea typeface="微軟正黑體" pitchFamily="34" charset="-120"/>
              </a:rPr>
              <a:t>Land Development</a:t>
            </a:r>
            <a:r>
              <a:rPr lang="en-US" altLang="zh-TW" b="1" dirty="0" smtClean="0">
                <a:effectLst>
                  <a:outerShdw blurRad="38100" dist="38100" dir="2700000" algn="tl">
                    <a:srgbClr val="000000">
                      <a:alpha val="43137"/>
                    </a:srgbClr>
                  </a:outerShdw>
                </a:effectLst>
                <a:latin typeface="BankGothic Md BT" panose="020B0807020203060204" pitchFamily="34" charset="0"/>
                <a:ea typeface="微軟正黑體" pitchFamily="34" charset="-120"/>
              </a:rPr>
              <a:t> </a:t>
            </a:r>
            <a:r>
              <a:rPr lang="en-US" altLang="zh-TW" b="1" dirty="0" smtClean="0">
                <a:latin typeface="BankGothic Md BT" panose="020B0807020203060204" pitchFamily="34" charset="0"/>
                <a:ea typeface="微軟正黑體" pitchFamily="34" charset="-120"/>
              </a:rPr>
              <a:t>[ Operating </a:t>
            </a:r>
            <a:r>
              <a:rPr lang="en-US" altLang="zh-TW" b="1" dirty="0">
                <a:latin typeface="BankGothic Md BT" panose="020B0807020203060204" pitchFamily="34" charset="0"/>
                <a:ea typeface="微軟正黑體" pitchFamily="34" charset="-120"/>
              </a:rPr>
              <a:t>strategy </a:t>
            </a:r>
            <a:r>
              <a:rPr lang="en-US" altLang="zh-TW" b="1" dirty="0" smtClean="0">
                <a:latin typeface="BankGothic Md BT" panose="020B0807020203060204" pitchFamily="34" charset="0"/>
                <a:ea typeface="微軟正黑體" pitchFamily="34" charset="-120"/>
              </a:rPr>
              <a:t>]</a:t>
            </a:r>
            <a:endParaRPr lang="zh-TW" altLang="en-US" b="1" dirty="0">
              <a:latin typeface="BankGothic Md BT" panose="020B0807020203060204" pitchFamily="34" charset="0"/>
              <a:ea typeface="微軟正黑體" pitchFamily="34" charset="-120"/>
            </a:endParaRPr>
          </a:p>
        </p:txBody>
      </p:sp>
    </p:spTree>
    <p:extLst>
      <p:ext uri="{BB962C8B-B14F-4D97-AF65-F5344CB8AC3E}">
        <p14:creationId xmlns:p14="http://schemas.microsoft.com/office/powerpoint/2010/main" val="1529652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圓角矩形 12"/>
          <p:cNvSpPr/>
          <p:nvPr/>
        </p:nvSpPr>
        <p:spPr>
          <a:xfrm>
            <a:off x="393699" y="1037431"/>
            <a:ext cx="1080089" cy="279174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200"/>
          </a:p>
        </p:txBody>
      </p:sp>
      <p:sp>
        <p:nvSpPr>
          <p:cNvPr id="14" name="圓角矩形 13"/>
          <p:cNvSpPr/>
          <p:nvPr/>
        </p:nvSpPr>
        <p:spPr>
          <a:xfrm>
            <a:off x="12700" y="1949330"/>
            <a:ext cx="1752600" cy="919401"/>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a:spcBef>
                <a:spcPts val="0"/>
              </a:spcBef>
              <a:spcAft>
                <a:spcPts val="600"/>
              </a:spcAft>
            </a:pPr>
            <a:r>
              <a:rPr lang="en-US" altLang="zh-TW" sz="1800" spc="-100" dirty="0" smtClean="0">
                <a:solidFill>
                  <a:schemeClr val="tx1">
                    <a:lumMod val="75000"/>
                    <a:lumOff val="25000"/>
                  </a:schemeClr>
                </a:solidFill>
                <a:effectLst>
                  <a:outerShdw blurRad="38100" dist="38100" dir="2700000" algn="tl">
                    <a:srgbClr val="000000">
                      <a:alpha val="43137"/>
                    </a:srgbClr>
                  </a:outerShdw>
                </a:effectLst>
                <a:latin typeface="BankGothic Md BT" panose="020B0807020203060204" pitchFamily="34" charset="0"/>
                <a:ea typeface="微軟正黑體" panose="020B0604030504040204" pitchFamily="34" charset="-120"/>
              </a:rPr>
              <a:t>Land Development Cases</a:t>
            </a:r>
            <a:endParaRPr lang="en-US" altLang="zh-TW" sz="1600" spc="-100" dirty="0">
              <a:solidFill>
                <a:schemeClr val="tx1">
                  <a:lumMod val="75000"/>
                  <a:lumOff val="25000"/>
                </a:schemeClr>
              </a:solidFill>
              <a:effectLst>
                <a:outerShdw blurRad="38100" dist="38100" dir="2700000" algn="tl">
                  <a:srgbClr val="000000">
                    <a:alpha val="43137"/>
                  </a:srgbClr>
                </a:outerShdw>
              </a:effectLst>
              <a:latin typeface="BankGothic Md BT" panose="020B0807020203060204" pitchFamily="34" charset="0"/>
              <a:ea typeface="微軟正黑體" panose="020B0604030504040204" pitchFamily="34" charset="-120"/>
            </a:endParaRPr>
          </a:p>
        </p:txBody>
      </p:sp>
      <p:sp>
        <p:nvSpPr>
          <p:cNvPr id="15" name="圓角矩形 14"/>
          <p:cNvSpPr/>
          <p:nvPr/>
        </p:nvSpPr>
        <p:spPr>
          <a:xfrm>
            <a:off x="393699" y="4243234"/>
            <a:ext cx="1080089" cy="2779586"/>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200"/>
          </a:p>
        </p:txBody>
      </p:sp>
      <p:sp>
        <p:nvSpPr>
          <p:cNvPr id="16" name="圓角矩形 15"/>
          <p:cNvSpPr/>
          <p:nvPr/>
        </p:nvSpPr>
        <p:spPr>
          <a:xfrm>
            <a:off x="165098" y="5363941"/>
            <a:ext cx="1524001" cy="612934"/>
          </a:xfrm>
          <a:prstGeom prst="roundRect">
            <a:avLst/>
          </a:prstGeom>
          <a:noFill/>
          <a:ln cap="rnd">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a:spcBef>
                <a:spcPts val="0"/>
              </a:spcBef>
              <a:spcAft>
                <a:spcPts val="600"/>
              </a:spcAft>
            </a:pPr>
            <a:r>
              <a:rPr lang="en-US" altLang="zh-TW" sz="1800" spc="-100" dirty="0">
                <a:solidFill>
                  <a:schemeClr val="tx1">
                    <a:lumMod val="75000"/>
                    <a:lumOff val="25000"/>
                  </a:schemeClr>
                </a:solidFill>
                <a:effectLst>
                  <a:outerShdw blurRad="38100" dist="38100" dir="2700000" algn="tl">
                    <a:srgbClr val="000000">
                      <a:alpha val="43137"/>
                    </a:srgbClr>
                  </a:outerShdw>
                </a:effectLst>
                <a:latin typeface="BankGothic Md BT" panose="020B0807020203060204" pitchFamily="34" charset="0"/>
                <a:ea typeface="微軟正黑體" panose="020B0604030504040204" pitchFamily="34" charset="-120"/>
              </a:rPr>
              <a:t>Leisure Industry</a:t>
            </a:r>
          </a:p>
        </p:txBody>
      </p:sp>
      <p:sp>
        <p:nvSpPr>
          <p:cNvPr id="17" name="圓角矩形 16"/>
          <p:cNvSpPr/>
          <p:nvPr/>
        </p:nvSpPr>
        <p:spPr>
          <a:xfrm>
            <a:off x="1765299" y="1037431"/>
            <a:ext cx="8610599" cy="806279"/>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Completed </a:t>
            </a: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Projects</a:t>
            </a:r>
            <a:endPar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endParaRPr>
          </a:p>
          <a:p>
            <a:pPr marL="361950" lvl="1">
              <a:spcBef>
                <a:spcPts val="0"/>
              </a:spcBef>
              <a:spcAft>
                <a:spcPts val="600"/>
              </a:spcAft>
            </a:pPr>
            <a:r>
              <a:rPr lang="zh-TW" altLang="en-US" sz="1200" dirty="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 </a:t>
            </a:r>
            <a:r>
              <a:rPr lang="zh-TW" altLang="en-US" sz="12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  </a:t>
            </a:r>
            <a:r>
              <a:rPr lang="en-US" altLang="zh-TW" sz="12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Investment promotion</a:t>
            </a:r>
            <a:endParaRPr lang="en-US" altLang="zh-TW" sz="1200" b="1" dirty="0">
              <a:solidFill>
                <a:schemeClr val="tx1">
                  <a:lumMod val="85000"/>
                  <a:lumOff val="15000"/>
                </a:schemeClr>
              </a:solidFill>
              <a:latin typeface="微軟正黑體" panose="020B0604030504040204" pitchFamily="34" charset="-120"/>
              <a:ea typeface="微軟正黑體" panose="020B0604030504040204" pitchFamily="34" charset="-120"/>
            </a:endParaRPr>
          </a:p>
        </p:txBody>
      </p:sp>
      <p:sp>
        <p:nvSpPr>
          <p:cNvPr id="18" name="圓角矩形 17"/>
          <p:cNvSpPr/>
          <p:nvPr/>
        </p:nvSpPr>
        <p:spPr>
          <a:xfrm>
            <a:off x="1765300" y="2069820"/>
            <a:ext cx="8610600" cy="678422"/>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New Projects</a:t>
            </a:r>
          </a:p>
          <a:p>
            <a:pPr marL="361950" lvl="1">
              <a:spcBef>
                <a:spcPts val="0"/>
              </a:spcBef>
              <a:spcAft>
                <a:spcPts val="600"/>
              </a:spcAft>
            </a:pPr>
            <a:r>
              <a:rPr lang="zh-TW" altLang="en-US" sz="14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a:t>
            </a:r>
            <a:r>
              <a:rPr lang="en-US" altLang="zh-TW" sz="1400" dirty="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 </a:t>
            </a:r>
            <a:r>
              <a:rPr lang="en-US" altLang="zh-TW" sz="14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 </a:t>
            </a:r>
            <a:r>
              <a:rPr lang="en-US" altLang="zh-TW" sz="12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Official </a:t>
            </a:r>
            <a:r>
              <a:rPr lang="en-US" altLang="zh-TW" sz="1200" dirty="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review process</a:t>
            </a:r>
          </a:p>
        </p:txBody>
      </p:sp>
      <p:sp>
        <p:nvSpPr>
          <p:cNvPr id="19" name="圓角矩形 18"/>
          <p:cNvSpPr/>
          <p:nvPr/>
        </p:nvSpPr>
        <p:spPr>
          <a:xfrm>
            <a:off x="1765300" y="3030068"/>
            <a:ext cx="4432891" cy="678422"/>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Reassess Project</a:t>
            </a:r>
          </a:p>
          <a:p>
            <a:pPr marL="361950" lvl="1">
              <a:spcBef>
                <a:spcPts val="0"/>
              </a:spcBef>
              <a:spcAft>
                <a:spcPts val="600"/>
              </a:spcAft>
            </a:pPr>
            <a:r>
              <a:rPr lang="zh-TW" altLang="en-US" sz="14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  </a:t>
            </a:r>
            <a:r>
              <a:rPr lang="en-US" altLang="zh-TW" sz="1200" dirty="0" smtClean="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After Land Act enforcement</a:t>
            </a:r>
            <a:endParaRPr lang="en-US" altLang="zh-TW" sz="1200" b="1" dirty="0">
              <a:solidFill>
                <a:schemeClr val="tx1">
                  <a:lumMod val="85000"/>
                  <a:lumOff val="15000"/>
                </a:schemeClr>
              </a:solidFill>
              <a:latin typeface="BankGothic Md BT" panose="020B0807020203060204" pitchFamily="34" charset="0"/>
              <a:ea typeface="微軟正黑體" panose="020B0604030504040204" pitchFamily="34" charset="-120"/>
            </a:endParaRPr>
          </a:p>
        </p:txBody>
      </p:sp>
      <p:sp>
        <p:nvSpPr>
          <p:cNvPr id="20" name="圓角矩形 19"/>
          <p:cNvSpPr/>
          <p:nvPr/>
        </p:nvSpPr>
        <p:spPr>
          <a:xfrm>
            <a:off x="4313432" y="1131583"/>
            <a:ext cx="1893404" cy="642293"/>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TTC </a:t>
            </a: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Sanyi</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Industrial / Commercial Park</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1" name="圓角矩形 20"/>
          <p:cNvSpPr/>
          <p:nvPr/>
        </p:nvSpPr>
        <p:spPr>
          <a:xfrm>
            <a:off x="6408799" y="1131583"/>
            <a:ext cx="1937046" cy="642293"/>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Miaoli</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Tongluo</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Industrial / Commercial Park</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2" name="圓角矩形 21"/>
          <p:cNvSpPr/>
          <p:nvPr/>
        </p:nvSpPr>
        <p:spPr>
          <a:xfrm>
            <a:off x="8547100" y="1119423"/>
            <a:ext cx="1644353" cy="642293"/>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Miaoli</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Tongluo</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Residential</a:t>
            </a:r>
            <a:b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Project</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3" name="圓角矩形 22"/>
          <p:cNvSpPr/>
          <p:nvPr/>
        </p:nvSpPr>
        <p:spPr>
          <a:xfrm>
            <a:off x="4559491" y="2180431"/>
            <a:ext cx="1593554" cy="455008"/>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Miaoli</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Tongluo</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Industrial </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Park</a:t>
            </a:r>
          </a:p>
        </p:txBody>
      </p:sp>
      <p:sp>
        <p:nvSpPr>
          <p:cNvPr id="24" name="圓角矩形 23"/>
          <p:cNvSpPr/>
          <p:nvPr/>
        </p:nvSpPr>
        <p:spPr>
          <a:xfrm>
            <a:off x="6408799" y="2197213"/>
            <a:ext cx="1586509" cy="455008"/>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Miaoli</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Tongluo</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Recreational </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Park</a:t>
            </a:r>
          </a:p>
        </p:txBody>
      </p:sp>
      <p:sp>
        <p:nvSpPr>
          <p:cNvPr id="25" name="圓角矩形 24"/>
          <p:cNvSpPr/>
          <p:nvPr/>
        </p:nvSpPr>
        <p:spPr>
          <a:xfrm>
            <a:off x="4559491" y="3141183"/>
            <a:ext cx="1593554" cy="455008"/>
          </a:xfrm>
          <a:prstGeom prst="roundRect">
            <a:avLst/>
          </a:prstGeom>
          <a:pattFill prst="wdUpDiag">
            <a:fgClr>
              <a:schemeClr val="bg1">
                <a:lumMod val="85000"/>
              </a:schemeClr>
            </a:fgClr>
            <a:bgClr>
              <a:schemeClr val="bg1"/>
            </a:bgClr>
          </a:pattFill>
          <a:ln w="19050" cap="rnd">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spcBef>
                <a:spcPts val="0"/>
              </a:spcBef>
              <a:spcAft>
                <a:spcPts val="600"/>
              </a:spcAft>
            </a:pP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Sun Moon Lake Recreational Project</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6" name="圓角矩形 25"/>
          <p:cNvSpPr/>
          <p:nvPr/>
        </p:nvSpPr>
        <p:spPr>
          <a:xfrm>
            <a:off x="1765301" y="4286997"/>
            <a:ext cx="7292700" cy="786743"/>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New Leisure </a:t>
            </a:r>
          </a:p>
          <a:p>
            <a:pPr marL="180975">
              <a:spcBef>
                <a:spcPts val="0"/>
              </a:spcBef>
              <a:spcAft>
                <a:spcPts val="60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Farm </a:t>
            </a: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 Pasture</a:t>
            </a:r>
            <a:endPar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endParaRPr>
          </a:p>
        </p:txBody>
      </p:sp>
      <p:sp>
        <p:nvSpPr>
          <p:cNvPr id="27" name="圓角矩形 26"/>
          <p:cNvSpPr/>
          <p:nvPr/>
        </p:nvSpPr>
        <p:spPr>
          <a:xfrm>
            <a:off x="3683591" y="4370542"/>
            <a:ext cx="1663700" cy="642293"/>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Xiongong</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second leisure farm</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camping area )</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8" name="圓角矩形 27"/>
          <p:cNvSpPr/>
          <p:nvPr/>
        </p:nvSpPr>
        <p:spPr>
          <a:xfrm>
            <a:off x="5600700" y="4435838"/>
            <a:ext cx="1498600" cy="489060"/>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Daxi</a:t>
            </a:r>
            <a:r>
              <a:rPr lang="zh-TW" altLang="en-US"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leisure farm</a:t>
            </a:r>
          </a:p>
        </p:txBody>
      </p:sp>
      <p:sp>
        <p:nvSpPr>
          <p:cNvPr id="29" name="圓角矩形 28"/>
          <p:cNvSpPr/>
          <p:nvPr/>
        </p:nvSpPr>
        <p:spPr>
          <a:xfrm>
            <a:off x="1765300" y="5277598"/>
            <a:ext cx="5943599" cy="785620"/>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600"/>
              </a:spcAft>
            </a:pP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Farm</a:t>
            </a:r>
            <a:b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b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Transformation</a:t>
            </a:r>
            <a:endPar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endParaRPr>
          </a:p>
        </p:txBody>
      </p:sp>
      <p:sp>
        <p:nvSpPr>
          <p:cNvPr id="30" name="圓角矩形 29"/>
          <p:cNvSpPr/>
          <p:nvPr/>
        </p:nvSpPr>
        <p:spPr>
          <a:xfrm>
            <a:off x="3975100" y="5362381"/>
            <a:ext cx="1498600" cy="642293"/>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Miaoli</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Tongluo</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leisure farm expansion</a:t>
            </a:r>
          </a:p>
        </p:txBody>
      </p:sp>
      <p:sp>
        <p:nvSpPr>
          <p:cNvPr id="31" name="圓角矩形 30"/>
          <p:cNvSpPr/>
          <p:nvPr/>
        </p:nvSpPr>
        <p:spPr>
          <a:xfrm>
            <a:off x="5603375" y="5362381"/>
            <a:ext cx="1676400" cy="642293"/>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Turn </a:t>
            </a: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Lugao</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coffee garden to </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Lugao</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leisure farm</a:t>
            </a:r>
          </a:p>
        </p:txBody>
      </p:sp>
      <p:sp>
        <p:nvSpPr>
          <p:cNvPr id="32" name="圓角矩形 31"/>
          <p:cNvSpPr/>
          <p:nvPr/>
        </p:nvSpPr>
        <p:spPr>
          <a:xfrm>
            <a:off x="1765301" y="6250460"/>
            <a:ext cx="8700090" cy="832740"/>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Leisure </a:t>
            </a: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Farm</a:t>
            </a:r>
            <a:b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b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Registered</a:t>
            </a:r>
            <a:b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br>
            <a:r>
              <a:rPr lang="en-US" altLang="zh-TW" sz="1400" b="1" dirty="0" smtClean="0">
                <a:solidFill>
                  <a:schemeClr val="tx1">
                    <a:lumMod val="85000"/>
                    <a:lumOff val="15000"/>
                  </a:schemeClr>
                </a:solidFill>
                <a:latin typeface="BankGothic Md BT" panose="020B0807020203060204" pitchFamily="34" charset="0"/>
                <a:ea typeface="微軟正黑體" panose="020B0604030504040204" pitchFamily="34" charset="-120"/>
              </a:rPr>
              <a:t>and </a:t>
            </a: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Operated</a:t>
            </a:r>
          </a:p>
        </p:txBody>
      </p:sp>
      <p:sp>
        <p:nvSpPr>
          <p:cNvPr id="33" name="圓角矩形 32"/>
          <p:cNvSpPr/>
          <p:nvPr/>
        </p:nvSpPr>
        <p:spPr>
          <a:xfrm>
            <a:off x="4009325" y="6334005"/>
            <a:ext cx="1464375" cy="659940"/>
          </a:xfrm>
          <a:prstGeom prst="roundRect">
            <a:avLst/>
          </a:prstGeom>
          <a:noFill/>
          <a:ln w="1905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algn="ctr">
              <a:spcBef>
                <a:spcPts val="0"/>
              </a:spcBef>
              <a:spcAft>
                <a:spcPts val="600"/>
              </a:spcAft>
            </a:pPr>
            <a:r>
              <a:rPr lang="en-US" altLang="zh-TW" sz="1100" b="1" dirty="0" err="1" smtClean="0">
                <a:solidFill>
                  <a:schemeClr val="tx1">
                    <a:lumMod val="65000"/>
                    <a:lumOff val="35000"/>
                  </a:schemeClr>
                </a:solidFill>
                <a:latin typeface="微軟正黑體" panose="020B0604030504040204" pitchFamily="34" charset="-120"/>
                <a:ea typeface="微軟正黑體" panose="020B0604030504040204" pitchFamily="34" charset="-120"/>
              </a:rPr>
              <a:t>Xiongong</a:t>
            </a:r>
            <a:r>
              <a:rPr lang="en-US" altLang="zh-TW" sz="1100" b="1" dirty="0" smtClean="0">
                <a:solidFill>
                  <a:schemeClr val="tx1">
                    <a:lumMod val="65000"/>
                    <a:lumOff val="35000"/>
                  </a:schemeClr>
                </a:solidFill>
                <a:latin typeface="微軟正黑體" panose="020B0604030504040204" pitchFamily="34" charset="-120"/>
                <a:ea typeface="微軟正黑體" panose="020B0604030504040204" pitchFamily="34" charset="-120"/>
              </a:rPr>
              <a:t> leisure farm</a:t>
            </a:r>
            <a:endParaRPr lang="en-US" altLang="zh-TW" sz="11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4" name="圓角矩形 33"/>
          <p:cNvSpPr/>
          <p:nvPr/>
        </p:nvSpPr>
        <p:spPr>
          <a:xfrm>
            <a:off x="5603375" y="6334005"/>
            <a:ext cx="1676400" cy="659940"/>
          </a:xfrm>
          <a:prstGeom prst="roundRect">
            <a:avLst/>
          </a:prstGeom>
          <a:noFill/>
          <a:ln w="1905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algn="ctr">
              <a:spcBef>
                <a:spcPts val="0"/>
              </a:spcBef>
              <a:spcAft>
                <a:spcPts val="600"/>
              </a:spcAft>
            </a:pPr>
            <a:r>
              <a:rPr lang="en-US" altLang="zh-TW" sz="1100" b="1" dirty="0" err="1" smtClean="0">
                <a:solidFill>
                  <a:schemeClr val="tx1">
                    <a:lumMod val="65000"/>
                    <a:lumOff val="35000"/>
                  </a:schemeClr>
                </a:solidFill>
                <a:latin typeface="微軟正黑體" panose="020B0604030504040204" pitchFamily="34" charset="-120"/>
                <a:ea typeface="微軟正黑體" panose="020B0604030504040204" pitchFamily="34" charset="-120"/>
              </a:rPr>
              <a:t>Shihmen</a:t>
            </a:r>
            <a:r>
              <a:rPr lang="zh-TW" altLang="en-US" sz="1100" b="1" dirty="0" smtClean="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b="1" dirty="0" smtClean="0">
                <a:solidFill>
                  <a:schemeClr val="tx1">
                    <a:lumMod val="65000"/>
                    <a:lumOff val="35000"/>
                  </a:schemeClr>
                </a:solidFill>
                <a:latin typeface="微軟正黑體" panose="020B0604030504040204" pitchFamily="34" charset="-120"/>
                <a:ea typeface="微軟正黑體" panose="020B0604030504040204" pitchFamily="34" charset="-120"/>
              </a:rPr>
              <a:t>leisure farm</a:t>
            </a:r>
            <a:endParaRPr lang="en-US" altLang="zh-TW" sz="11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5" name="圓角矩形 34"/>
          <p:cNvSpPr/>
          <p:nvPr/>
        </p:nvSpPr>
        <p:spPr>
          <a:xfrm>
            <a:off x="6318841" y="3030068"/>
            <a:ext cx="4285658" cy="678422"/>
          </a:xfrm>
          <a:prstGeom prst="roundRect">
            <a:avLst/>
          </a:prstGeom>
          <a:solidFill>
            <a:schemeClr val="bg1"/>
          </a:solidFill>
          <a:ln w="57150" cap="rnd" cmpd="dbl">
            <a:solidFill>
              <a:schemeClr val="bg1">
                <a:lumMod val="75000"/>
              </a:schemeClr>
            </a:solid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marL="180975">
              <a:spcBef>
                <a:spcPts val="0"/>
              </a:spcBef>
              <a:spcAft>
                <a:spcPts val="600"/>
              </a:spcAft>
            </a:pPr>
            <a:r>
              <a:rPr lang="en-US" altLang="zh-TW" sz="1400" b="1" dirty="0">
                <a:solidFill>
                  <a:schemeClr val="tx1">
                    <a:lumMod val="85000"/>
                    <a:lumOff val="15000"/>
                  </a:schemeClr>
                </a:solidFill>
                <a:latin typeface="BankGothic Md BT" panose="020B0807020203060204" pitchFamily="34" charset="0"/>
                <a:ea typeface="微軟正黑體" panose="020B0604030504040204" pitchFamily="34" charset="-120"/>
              </a:rPr>
              <a:t>Hillside zone revised</a:t>
            </a:r>
          </a:p>
          <a:p>
            <a:pPr marL="361950" lvl="1">
              <a:spcBef>
                <a:spcPts val="0"/>
              </a:spcBef>
              <a:spcAft>
                <a:spcPts val="600"/>
              </a:spcAft>
            </a:pPr>
            <a:r>
              <a:rPr lang="zh-TW" altLang="en-US" sz="1200" dirty="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 </a:t>
            </a:r>
            <a:r>
              <a:rPr lang="en-US" altLang="zh-TW" sz="1200" dirty="0">
                <a:solidFill>
                  <a:schemeClr val="tx1">
                    <a:lumMod val="65000"/>
                    <a:lumOff val="35000"/>
                  </a:schemeClr>
                </a:solidFill>
                <a:uFill>
                  <a:solidFill>
                    <a:schemeClr val="tx1">
                      <a:lumMod val="50000"/>
                      <a:lumOff val="50000"/>
                    </a:schemeClr>
                  </a:solidFill>
                </a:uFill>
                <a:latin typeface="微軟正黑體" panose="020B0604030504040204" pitchFamily="34" charset="-120"/>
                <a:ea typeface="微軟正黑體" panose="020B0604030504040204" pitchFamily="34" charset="-120"/>
              </a:rPr>
              <a:t>Zone plan proposed</a:t>
            </a:r>
          </a:p>
        </p:txBody>
      </p:sp>
      <p:sp>
        <p:nvSpPr>
          <p:cNvPr id="36" name="圓角矩形 35"/>
          <p:cNvSpPr/>
          <p:nvPr/>
        </p:nvSpPr>
        <p:spPr>
          <a:xfrm>
            <a:off x="8851900" y="3102683"/>
            <a:ext cx="1662673" cy="540138"/>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Laupi</a:t>
            </a:r>
            <a:r>
              <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rPr>
              <a:t> Tea Farm</a:t>
            </a:r>
          </a:p>
          <a:p>
            <a:pPr algn="ctr">
              <a:spcBef>
                <a:spcPts val="0"/>
              </a:spcBef>
              <a:spcAft>
                <a:spcPts val="600"/>
              </a:spcAft>
            </a:pP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Hillside zone revised</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7" name="圓角矩形 36"/>
          <p:cNvSpPr/>
          <p:nvPr/>
        </p:nvSpPr>
        <p:spPr>
          <a:xfrm>
            <a:off x="7556501" y="6253794"/>
            <a:ext cx="2729472" cy="406776"/>
          </a:xfrm>
          <a:prstGeom prst="roundRect">
            <a:avLst>
              <a:gd name="adj" fmla="val 11124"/>
            </a:avLst>
          </a:prstGeom>
          <a:noFill/>
          <a:ln w="76200" cap="rnd" cmpd="dbl">
            <a:noFill/>
          </a:ln>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noAutofit/>
          </a:bodyPr>
          <a:lstStyle/>
          <a:p>
            <a:pPr marL="180975">
              <a:spcBef>
                <a:spcPts val="0"/>
              </a:spcBef>
              <a:spcAft>
                <a:spcPts val="600"/>
              </a:spcAft>
            </a:pPr>
            <a:r>
              <a:rPr lang="en-US" altLang="zh-TW" sz="1400" b="1" spc="-100" dirty="0">
                <a:solidFill>
                  <a:schemeClr val="tx1">
                    <a:lumMod val="85000"/>
                    <a:lumOff val="15000"/>
                  </a:schemeClr>
                </a:solidFill>
                <a:latin typeface="BankGothic Md BT" panose="020B0807020203060204" pitchFamily="34" charset="0"/>
                <a:ea typeface="微軟正黑體" panose="020B0604030504040204" pitchFamily="34" charset="-120"/>
              </a:rPr>
              <a:t>Building License Permitted</a:t>
            </a:r>
          </a:p>
        </p:txBody>
      </p:sp>
      <p:sp>
        <p:nvSpPr>
          <p:cNvPr id="38" name="圓角矩形 37"/>
          <p:cNvSpPr/>
          <p:nvPr/>
        </p:nvSpPr>
        <p:spPr>
          <a:xfrm>
            <a:off x="7518991" y="6539296"/>
            <a:ext cx="1256709" cy="455008"/>
          </a:xfrm>
          <a:prstGeom prst="roundRect">
            <a:avLst/>
          </a:prstGeom>
          <a:noFill/>
          <a:ln w="19050" cap="rnd">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Xiongong</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tea factory</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39" name="圓角矩形 38"/>
          <p:cNvSpPr/>
          <p:nvPr/>
        </p:nvSpPr>
        <p:spPr>
          <a:xfrm>
            <a:off x="8851900" y="6538937"/>
            <a:ext cx="1510709" cy="455008"/>
          </a:xfrm>
          <a:prstGeom prst="roundRect">
            <a:avLst/>
          </a:prstGeom>
          <a:noFill/>
          <a:ln w="19050" cap="rnd">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t" anchorCtr="0">
            <a:spAutoFit/>
          </a:bodyPr>
          <a:lstStyle/>
          <a:p>
            <a:pPr algn="ctr">
              <a:spcBef>
                <a:spcPts val="0"/>
              </a:spcBef>
              <a:spcAft>
                <a:spcPts val="600"/>
              </a:spcAft>
            </a:pPr>
            <a:r>
              <a:rPr lang="en-US" altLang="zh-TW" sz="1100" dirty="0" err="1" smtClean="0">
                <a:solidFill>
                  <a:schemeClr val="tx1">
                    <a:lumMod val="65000"/>
                    <a:lumOff val="35000"/>
                  </a:schemeClr>
                </a:solidFill>
                <a:latin typeface="微軟正黑體" panose="020B0604030504040204" pitchFamily="34" charset="-120"/>
                <a:ea typeface="微軟正黑體" panose="020B0604030504040204" pitchFamily="34" charset="-120"/>
              </a:rPr>
              <a:t>Zhuwei</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agricultural facility</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48" name="圓角矩形 47"/>
          <p:cNvSpPr/>
          <p:nvPr/>
        </p:nvSpPr>
        <p:spPr>
          <a:xfrm>
            <a:off x="7290390" y="4435838"/>
            <a:ext cx="1630847" cy="489060"/>
          </a:xfrm>
          <a:prstGeom prst="roundRect">
            <a:avLst/>
          </a:prstGeom>
          <a:noFill/>
          <a:ln w="1905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nchorCtr="0">
            <a:noAutofit/>
          </a:bodyPr>
          <a:lstStyle/>
          <a:p>
            <a:pPr algn="ctr">
              <a:spcBef>
                <a:spcPts val="0"/>
              </a:spcBef>
              <a:spcAft>
                <a:spcPts val="600"/>
              </a:spcAft>
            </a:pPr>
            <a:r>
              <a:rPr lang="en-US" altLang="zh-TW" sz="1100" dirty="0" err="1">
                <a:solidFill>
                  <a:schemeClr val="tx1">
                    <a:lumMod val="65000"/>
                    <a:lumOff val="35000"/>
                  </a:schemeClr>
                </a:solidFill>
                <a:latin typeface="微軟正黑體" panose="020B0604030504040204" pitchFamily="34" charset="-120"/>
                <a:ea typeface="微軟正黑體" panose="020B0604030504040204" pitchFamily="34" charset="-120"/>
              </a:rPr>
              <a:t>Shuitou</a:t>
            </a:r>
            <a:r>
              <a:rPr lang="zh-TW" altLang="en-US" sz="1100" dirty="0">
                <a:solidFill>
                  <a:schemeClr val="tx1">
                    <a:lumMod val="65000"/>
                    <a:lumOff val="35000"/>
                  </a:schemeClr>
                </a:solidFill>
                <a:latin typeface="微軟正黑體" panose="020B0604030504040204" pitchFamily="34" charset="-120"/>
                <a:ea typeface="微軟正黑體" panose="020B0604030504040204" pitchFamily="34" charset="-120"/>
              </a:rPr>
              <a:t> </a:t>
            </a: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farm</a:t>
            </a:r>
            <a:b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br>
            <a:r>
              <a:rPr lang="en-US" altLang="zh-TW" sz="1100" dirty="0" smtClean="0">
                <a:solidFill>
                  <a:schemeClr val="tx1">
                    <a:lumMod val="65000"/>
                    <a:lumOff val="35000"/>
                  </a:schemeClr>
                </a:solidFill>
                <a:latin typeface="微軟正黑體" panose="020B0604030504040204" pitchFamily="34" charset="-120"/>
                <a:ea typeface="微軟正黑體" panose="020B0604030504040204" pitchFamily="34" charset="-120"/>
              </a:rPr>
              <a:t>( pasture )</a:t>
            </a:r>
            <a:endParaRPr lang="en-US" altLang="zh-TW" sz="1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40" name="矩形 39"/>
          <p:cNvSpPr/>
          <p:nvPr/>
        </p:nvSpPr>
        <p:spPr>
          <a:xfrm>
            <a:off x="0" y="199231"/>
            <a:ext cx="10693400" cy="572416"/>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smtClean="0">
                <a:latin typeface="BankGothic Md BT" panose="020B0807020203060204" pitchFamily="34" charset="0"/>
                <a:ea typeface="微軟正黑體" pitchFamily="34" charset="-120"/>
              </a:rPr>
              <a:t> </a:t>
            </a:r>
            <a:r>
              <a:rPr lang="en-US" altLang="zh-TW" sz="3200" b="1" dirty="0" smtClean="0">
                <a:effectLst>
                  <a:outerShdw blurRad="38100" dist="38100" dir="2700000" algn="tl">
                    <a:srgbClr val="000000">
                      <a:alpha val="43137"/>
                    </a:srgbClr>
                  </a:outerShdw>
                </a:effectLst>
                <a:latin typeface="BankGothic Md BT" panose="020B0807020203060204" pitchFamily="34" charset="0"/>
                <a:ea typeface="微軟正黑體" pitchFamily="34" charset="-120"/>
              </a:rPr>
              <a:t>Land Development</a:t>
            </a:r>
            <a:r>
              <a:rPr lang="en-US" altLang="zh-TW" b="1" dirty="0" smtClean="0">
                <a:effectLst>
                  <a:outerShdw blurRad="38100" dist="38100" dir="2700000" algn="tl">
                    <a:srgbClr val="000000">
                      <a:alpha val="43137"/>
                    </a:srgbClr>
                  </a:outerShdw>
                </a:effectLst>
                <a:latin typeface="BankGothic Md BT" panose="020B0807020203060204" pitchFamily="34" charset="0"/>
                <a:ea typeface="微軟正黑體" pitchFamily="34" charset="-120"/>
              </a:rPr>
              <a:t> </a:t>
            </a:r>
            <a:r>
              <a:rPr lang="en-US" altLang="zh-TW" b="1" dirty="0" smtClean="0">
                <a:latin typeface="BankGothic Md BT" panose="020B0807020203060204" pitchFamily="34" charset="0"/>
                <a:ea typeface="微軟正黑體" pitchFamily="34" charset="-120"/>
              </a:rPr>
              <a:t>[ Operating </a:t>
            </a:r>
            <a:r>
              <a:rPr lang="en-US" altLang="zh-TW" b="1" dirty="0">
                <a:latin typeface="BankGothic Md BT" panose="020B0807020203060204" pitchFamily="34" charset="0"/>
                <a:ea typeface="微軟正黑體" pitchFamily="34" charset="-120"/>
              </a:rPr>
              <a:t>process </a:t>
            </a:r>
            <a:r>
              <a:rPr lang="en-US" altLang="zh-TW" b="1" dirty="0" smtClean="0">
                <a:latin typeface="BankGothic Md BT" panose="020B0807020203060204" pitchFamily="34" charset="0"/>
                <a:ea typeface="微軟正黑體" pitchFamily="34" charset="-120"/>
              </a:rPr>
              <a:t>]</a:t>
            </a:r>
            <a:endParaRPr lang="zh-TW" altLang="en-US" b="1" dirty="0">
              <a:latin typeface="BankGothic Md BT" panose="020B0807020203060204" pitchFamily="34" charset="0"/>
              <a:ea typeface="微軟正黑體" pitchFamily="34" charset="-120"/>
            </a:endParaRPr>
          </a:p>
        </p:txBody>
      </p:sp>
    </p:spTree>
    <p:extLst>
      <p:ext uri="{BB962C8B-B14F-4D97-AF65-F5344CB8AC3E}">
        <p14:creationId xmlns:p14="http://schemas.microsoft.com/office/powerpoint/2010/main" val="3700741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E7AD4EBB-4127-4CA3-968A-4AF5F2E4D2D5}" type="slidenum">
              <a:rPr lang="en-US" altLang="zh-TW" smtClean="0"/>
              <a:t>17</a:t>
            </a:fld>
            <a:endParaRPr lang="en-US" altLang="zh-TW"/>
          </a:p>
        </p:txBody>
      </p:sp>
      <p:sp>
        <p:nvSpPr>
          <p:cNvPr id="3" name="矩形 2"/>
          <p:cNvSpPr/>
          <p:nvPr/>
        </p:nvSpPr>
        <p:spPr>
          <a:xfrm>
            <a:off x="0" y="199231"/>
            <a:ext cx="10693400" cy="572416"/>
          </a:xfrm>
          <a:prstGeom prst="rect">
            <a:avLst/>
          </a:prstGeom>
          <a:gradFill flip="none" rotWithShape="1">
            <a:gsLst>
              <a:gs pos="0">
                <a:srgbClr val="669900">
                  <a:shade val="30000"/>
                  <a:satMod val="115000"/>
                </a:srgbClr>
              </a:gs>
              <a:gs pos="50000">
                <a:srgbClr val="669900">
                  <a:shade val="67500"/>
                  <a:satMod val="115000"/>
                </a:srgbClr>
              </a:gs>
              <a:gs pos="100000">
                <a:srgbClr val="6699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r>
              <a:rPr lang="en-US" altLang="zh-TW" sz="3200" b="1" dirty="0">
                <a:latin typeface="微軟正黑體" panose="020B0604030504040204" charset="-120"/>
                <a:ea typeface="微軟正黑體" panose="020B0604030504040204" charset="-120"/>
                <a:sym typeface="+mn-ea"/>
              </a:rPr>
              <a:t>P</a:t>
            </a:r>
            <a:r>
              <a:rPr lang="zh-TW" altLang="en-US" sz="3200" b="1" dirty="0">
                <a:latin typeface="微軟正黑體" panose="020B0604030504040204" charset="-120"/>
                <a:ea typeface="微軟正黑體" panose="020B0604030504040204" charset="-120"/>
                <a:sym typeface="+mn-ea"/>
              </a:rPr>
              <a:t>rospect</a:t>
            </a:r>
            <a:endParaRPr lang="zh-TW" altLang="en-US" sz="3200" b="1" dirty="0">
              <a:latin typeface="微軟正黑體" panose="020B0604030504040204" charset="-120"/>
              <a:ea typeface="微軟正黑體" panose="020B0604030504040204" charset="-120"/>
            </a:endParaRPr>
          </a:p>
        </p:txBody>
      </p:sp>
      <p:grpSp>
        <p:nvGrpSpPr>
          <p:cNvPr id="4" name="21204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20279" y="1491794"/>
            <a:ext cx="9307682" cy="5184437"/>
            <a:chOff x="4882473" y="1032669"/>
            <a:chExt cx="6638016" cy="5453074"/>
          </a:xfrm>
        </p:grpSpPr>
        <p:sp>
          <p:nvSpPr>
            <p:cNvPr id="5" name="íślîḍê"/>
            <p:cNvSpPr/>
            <p:nvPr/>
          </p:nvSpPr>
          <p:spPr>
            <a:xfrm>
              <a:off x="4944863" y="1032669"/>
              <a:ext cx="6575626" cy="545307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a:p>
          </p:txBody>
        </p:sp>
        <p:grpSp>
          <p:nvGrpSpPr>
            <p:cNvPr id="6" name="íSlíḋe"/>
            <p:cNvGrpSpPr/>
            <p:nvPr/>
          </p:nvGrpSpPr>
          <p:grpSpPr>
            <a:xfrm>
              <a:off x="4882473" y="1543289"/>
              <a:ext cx="6247961" cy="4891206"/>
              <a:chOff x="5015637" y="1543289"/>
              <a:chExt cx="6247961" cy="4891206"/>
            </a:xfrm>
          </p:grpSpPr>
          <p:grpSp>
            <p:nvGrpSpPr>
              <p:cNvPr id="7" name="îşļíḋê"/>
              <p:cNvGrpSpPr/>
              <p:nvPr/>
            </p:nvGrpSpPr>
            <p:grpSpPr>
              <a:xfrm>
                <a:off x="5015637" y="1543289"/>
                <a:ext cx="3824917" cy="4891206"/>
                <a:chOff x="4882472" y="1428074"/>
                <a:chExt cx="3824917" cy="4891206"/>
              </a:xfrm>
            </p:grpSpPr>
            <p:grpSp>
              <p:nvGrpSpPr>
                <p:cNvPr id="13" name="ïśḷîďé"/>
                <p:cNvGrpSpPr/>
                <p:nvPr/>
              </p:nvGrpSpPr>
              <p:grpSpPr>
                <a:xfrm>
                  <a:off x="4882472" y="1428074"/>
                  <a:ext cx="3824916" cy="1896816"/>
                  <a:chOff x="4882472" y="1540961"/>
                  <a:chExt cx="3824916" cy="1896816"/>
                </a:xfrm>
              </p:grpSpPr>
              <p:grpSp>
                <p:nvGrpSpPr>
                  <p:cNvPr id="19" name="îSľiḍe"/>
                  <p:cNvGrpSpPr/>
                  <p:nvPr/>
                </p:nvGrpSpPr>
                <p:grpSpPr>
                  <a:xfrm>
                    <a:off x="4882472" y="1540961"/>
                    <a:ext cx="3058435" cy="1896816"/>
                    <a:chOff x="4882472" y="1540961"/>
                    <a:chExt cx="3058435" cy="1896816"/>
                  </a:xfrm>
                </p:grpSpPr>
                <p:sp>
                  <p:nvSpPr>
                    <p:cNvPr id="21" name="i$ľîḑè"/>
                    <p:cNvSpPr/>
                    <p:nvPr/>
                  </p:nvSpPr>
                  <p:spPr bwMode="auto">
                    <a:xfrm>
                      <a:off x="4882472" y="1953725"/>
                      <a:ext cx="3009753" cy="1484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742950" lvl="1" indent="-285750">
                        <a:lnSpc>
                          <a:spcPct val="120000"/>
                        </a:lnSpc>
                        <a:buFont typeface="Wingdings" panose="05000000000000000000" pitchFamily="2" charset="2"/>
                        <a:buChar char="Ø"/>
                      </a:pPr>
                      <a:r>
                        <a:rPr lang="zh-TW" altLang="en-US" sz="1400" dirty="0">
                          <a:latin typeface="微軟正黑體" panose="020B0604030504040204" charset="-120"/>
                          <a:ea typeface="微軟正黑體" panose="020B0604030504040204" charset="-120"/>
                        </a:rPr>
                        <a:t>Vitalize land development activation by generating more self-use、 lease or cooperation to enhance a profitable space.</a:t>
                      </a:r>
                    </a:p>
                    <a:p>
                      <a:pPr marL="742950" lvl="1" indent="-285750">
                        <a:lnSpc>
                          <a:spcPct val="120000"/>
                        </a:lnSpc>
                        <a:buFont typeface="Wingdings" panose="05000000000000000000" pitchFamily="2" charset="2"/>
                        <a:buChar char="Ø"/>
                      </a:pPr>
                      <a:r>
                        <a:rPr lang="zh-TW" altLang="en-US" sz="1400" dirty="0">
                          <a:latin typeface="微軟正黑體" panose="020B0604030504040204" charset="-120"/>
                          <a:ea typeface="微軟正黑體" panose="020B0604030504040204" charset="-120"/>
                        </a:rPr>
                        <a:t>Interact with the govertment land development program to implement feasible planning solutions for land integration and reuse for the long-term potential value-added assets.</a:t>
                      </a:r>
                    </a:p>
                    <a:p>
                      <a:pPr marL="285750" indent="-285750" algn="r">
                        <a:lnSpc>
                          <a:spcPct val="120000"/>
                        </a:lnSpc>
                        <a:buFont typeface="Wingdings" panose="05000000000000000000" pitchFamily="2" charset="2"/>
                        <a:buChar char="Ø"/>
                      </a:pPr>
                      <a:endParaRPr lang="en-US" altLang="zh-CN" sz="1400" dirty="0">
                        <a:latin typeface="微軟正黑體" panose="020B0604030504040204" charset="-120"/>
                        <a:ea typeface="微軟正黑體" panose="020B0604030504040204" charset="-120"/>
                      </a:endParaRPr>
                    </a:p>
                    <a:p>
                      <a:pPr marL="285750" indent="-285750" algn="r">
                        <a:lnSpc>
                          <a:spcPct val="120000"/>
                        </a:lnSpc>
                        <a:buFont typeface="Wingdings" panose="05000000000000000000" pitchFamily="2" charset="2"/>
                        <a:buChar char="Ø"/>
                      </a:pPr>
                      <a:endParaRPr lang="en-US" altLang="zh-CN" sz="1400" dirty="0">
                        <a:latin typeface="微軟正黑體" panose="020B0604030504040204" charset="-120"/>
                        <a:ea typeface="微軟正黑體" panose="020B0604030504040204" charset="-120"/>
                      </a:endParaRPr>
                    </a:p>
                  </p:txBody>
                </p:sp>
                <p:sp>
                  <p:nvSpPr>
                    <p:cNvPr id="22" name="îṥḻídê"/>
                    <p:cNvSpPr txBox="1"/>
                    <p:nvPr/>
                  </p:nvSpPr>
                  <p:spPr bwMode="auto">
                    <a:xfrm>
                      <a:off x="4944861" y="1540961"/>
                      <a:ext cx="2996046" cy="38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en-US" altLang="zh-TW" sz="2000" b="1" dirty="0">
                          <a:latin typeface="微軟正黑體" panose="020B0604030504040204" charset="-120"/>
                          <a:ea typeface="微軟正黑體" panose="020B0604030504040204" charset="-120"/>
                        </a:rPr>
                        <a:t>Increase asset value</a:t>
                      </a:r>
                      <a:endParaRPr lang="en-US" altLang="zh-CN" sz="2000" b="1" dirty="0">
                        <a:latin typeface="微軟正黑體" panose="020B0604030504040204" charset="-120"/>
                        <a:ea typeface="微軟正黑體" panose="020B0604030504040204" charset="-120"/>
                      </a:endParaRPr>
                    </a:p>
                  </p:txBody>
                </p:sp>
              </p:grpSp>
              <p:sp>
                <p:nvSpPr>
                  <p:cNvPr id="20" name="ïŝḷïdê"/>
                  <p:cNvSpPr/>
                  <p:nvPr/>
                </p:nvSpPr>
                <p:spPr>
                  <a:xfrm>
                    <a:off x="7940909" y="1928558"/>
                    <a:ext cx="766479" cy="1092201"/>
                  </a:xfrm>
                  <a:prstGeom prst="ellipse">
                    <a:avLst/>
                  </a:prstGeom>
                  <a:solidFill>
                    <a:schemeClr val="bg1">
                      <a:lumMod val="65000"/>
                    </a:schemeClr>
                  </a:solidFill>
                  <a:ln w="222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îšḻîďé"/>
                <p:cNvGrpSpPr/>
                <p:nvPr/>
              </p:nvGrpSpPr>
              <p:grpSpPr>
                <a:xfrm>
                  <a:off x="4882472" y="3418543"/>
                  <a:ext cx="3824917" cy="2900737"/>
                  <a:chOff x="4882472" y="3536085"/>
                  <a:chExt cx="3824917" cy="2900737"/>
                </a:xfrm>
              </p:grpSpPr>
              <p:grpSp>
                <p:nvGrpSpPr>
                  <p:cNvPr id="15" name="ï$ľîḓe"/>
                  <p:cNvGrpSpPr/>
                  <p:nvPr/>
                </p:nvGrpSpPr>
                <p:grpSpPr>
                  <a:xfrm>
                    <a:off x="4882472" y="3536085"/>
                    <a:ext cx="3047833" cy="2900737"/>
                    <a:chOff x="4882472" y="3536085"/>
                    <a:chExt cx="3047833" cy="2900737"/>
                  </a:xfrm>
                </p:grpSpPr>
                <p:sp>
                  <p:nvSpPr>
                    <p:cNvPr id="17" name="iśļîḋe"/>
                    <p:cNvSpPr/>
                    <p:nvPr/>
                  </p:nvSpPr>
                  <p:spPr bwMode="auto">
                    <a:xfrm>
                      <a:off x="4882472" y="3875169"/>
                      <a:ext cx="3047833" cy="256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675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800100" lvl="1" indent="-342900">
                        <a:lnSpc>
                          <a:spcPct val="150000"/>
                        </a:lnSpc>
                        <a:buFont typeface="Wingdings" panose="05000000000000000000" pitchFamily="2" charset="2"/>
                        <a:buChar char="Ø"/>
                      </a:pPr>
                      <a:r>
                        <a:rPr lang="zh-TW" altLang="en-US" sz="1400" dirty="0">
                          <a:latin typeface="微軟正黑體" panose="020B0604030504040204" charset="-120"/>
                          <a:ea typeface="微軟正黑體" panose="020B0604030504040204" charset="-120"/>
                        </a:rPr>
                        <a:t>Promoting the industrialization of the large-scale tea production system to Laupi Tea Farm and create an innovative tea-making industry chain respond to the robust demand for domestic beverage tea.</a:t>
                      </a:r>
                    </a:p>
                    <a:p>
                      <a:pPr marL="800100" lvl="1" indent="-342900">
                        <a:lnSpc>
                          <a:spcPct val="160000"/>
                        </a:lnSpc>
                        <a:buFont typeface="Wingdings" panose="05000000000000000000" pitchFamily="2" charset="2"/>
                        <a:buChar char="Ø"/>
                      </a:pPr>
                      <a:r>
                        <a:rPr lang="en-US" sz="1400" dirty="0">
                          <a:solidFill>
                            <a:prstClr val="black"/>
                          </a:solidFill>
                          <a:latin typeface="微軟正黑體" panose="020B0604030504040204" charset="-120"/>
                          <a:ea typeface="微軟正黑體" panose="020B0604030504040204" charset="-120"/>
                        </a:rPr>
                        <a:t>Providing tea products with more safety, stable quality &amp; quantities and price to expand the commercial tea market.</a:t>
                      </a:r>
                    </a:p>
                    <a:p>
                      <a:pPr marL="800100" lvl="1" indent="-342900">
                        <a:lnSpc>
                          <a:spcPct val="160000"/>
                        </a:lnSpc>
                        <a:buFont typeface="Wingdings" panose="05000000000000000000" pitchFamily="2" charset="2"/>
                        <a:buChar char="Ø"/>
                      </a:pPr>
                      <a:r>
                        <a:rPr lang="zh-TW" altLang="en-US" sz="1400" dirty="0" smtClean="0">
                          <a:solidFill>
                            <a:prstClr val="black"/>
                          </a:solidFill>
                          <a:latin typeface="微軟正黑體" panose="020B0604030504040204" charset="-120"/>
                          <a:ea typeface="微軟正黑體" panose="020B0604030504040204" charset="-120"/>
                        </a:rPr>
                        <a:t>The intensify implementation of the technological capabilities to scientific and technological farms to standardize the efficiency of modern tea factories and establish soft power that can replicate the large-scale economic model of the tea business.  </a:t>
                      </a:r>
                      <a:endParaRPr lang="en-US" altLang="zh-CN" sz="1400" dirty="0">
                        <a:solidFill>
                          <a:prstClr val="black"/>
                        </a:solidFill>
                        <a:latin typeface="微軟正黑體" panose="020B0604030504040204" charset="-120"/>
                        <a:ea typeface="微軟正黑體" panose="020B0604030504040204" charset="-120"/>
                      </a:endParaRPr>
                    </a:p>
                  </p:txBody>
                </p:sp>
                <p:sp>
                  <p:nvSpPr>
                    <p:cNvPr id="18" name="íŝḷîḑè"/>
                    <p:cNvSpPr txBox="1"/>
                    <p:nvPr/>
                  </p:nvSpPr>
                  <p:spPr bwMode="auto">
                    <a:xfrm>
                      <a:off x="4927047" y="3536085"/>
                      <a:ext cx="2996046" cy="38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en-US" altLang="zh-TW" sz="2000" b="1" dirty="0">
                          <a:latin typeface="微軟正黑體" panose="020B0604030504040204" charset="-120"/>
                          <a:ea typeface="微軟正黑體" panose="020B0604030504040204" charset="-120"/>
                        </a:rPr>
                        <a:t>Strengthen technical capabilities</a:t>
                      </a:r>
                      <a:endParaRPr lang="en-US" altLang="zh-CN" sz="2000" b="1" dirty="0">
                        <a:latin typeface="微軟正黑體" panose="020B0604030504040204" charset="-120"/>
                        <a:ea typeface="微軟正黑體" panose="020B0604030504040204" charset="-120"/>
                      </a:endParaRPr>
                    </a:p>
                  </p:txBody>
                </p:sp>
              </p:grpSp>
              <p:sp>
                <p:nvSpPr>
                  <p:cNvPr id="16" name="ïş1îďe"/>
                  <p:cNvSpPr/>
                  <p:nvPr/>
                </p:nvSpPr>
                <p:spPr>
                  <a:xfrm>
                    <a:off x="7940909" y="4262575"/>
                    <a:ext cx="766480" cy="1103417"/>
                  </a:xfrm>
                  <a:prstGeom prst="ellipse">
                    <a:avLst/>
                  </a:prstGeom>
                  <a:solidFill>
                    <a:schemeClr val="bg1">
                      <a:lumMod val="65000"/>
                    </a:schemeClr>
                  </a:solidFill>
                  <a:ln w="222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 name="iṩ1iḋe"/>
              <p:cNvGrpSpPr/>
              <p:nvPr/>
            </p:nvGrpSpPr>
            <p:grpSpPr>
              <a:xfrm>
                <a:off x="9704298" y="2508175"/>
                <a:ext cx="1559300" cy="2314933"/>
                <a:chOff x="9571133" y="2508175"/>
                <a:chExt cx="1559300" cy="2314933"/>
              </a:xfrm>
            </p:grpSpPr>
            <p:sp>
              <p:nvSpPr>
                <p:cNvPr id="11" name="íṣľiḋé"/>
                <p:cNvSpPr/>
                <p:nvPr/>
              </p:nvSpPr>
              <p:spPr>
                <a:xfrm>
                  <a:off x="9571133" y="2508175"/>
                  <a:ext cx="1559300" cy="2314933"/>
                </a:xfrm>
                <a:prstGeom prst="ellipse">
                  <a:avLst/>
                </a:prstGeom>
                <a:pattFill prst="pct5">
                  <a:fgClr>
                    <a:srgbClr val="E4E6EA"/>
                  </a:fgClr>
                  <a:bgClr>
                    <a:srgbClr val="ADB5BF"/>
                  </a:bgClr>
                </a:pattFill>
                <a:ln w="9525">
                  <a:noFill/>
                  <a:round/>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p>
              </p:txBody>
            </p:sp>
            <p:sp>
              <p:nvSpPr>
                <p:cNvPr id="12" name="išļîḑè"/>
                <p:cNvSpPr/>
                <p:nvPr/>
              </p:nvSpPr>
              <p:spPr>
                <a:xfrm>
                  <a:off x="9681845" y="2689908"/>
                  <a:ext cx="1342942" cy="1939401"/>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US" altLang="zh-TW" sz="1400" b="1" dirty="0" smtClean="0">
                      <a:latin typeface="微軟正黑體" panose="020B0604030504040204" charset="-120"/>
                      <a:ea typeface="微軟正黑體" panose="020B0604030504040204" charset="-120"/>
                    </a:rPr>
                    <a:t>Reaching Performance goal</a:t>
                  </a:r>
                  <a:endParaRPr lang="en-US" altLang="zh-CN" sz="1400" b="1" dirty="0">
                    <a:latin typeface="微軟正黑體" panose="020B0604030504040204" charset="-120"/>
                    <a:ea typeface="微軟正黑體" panose="020B0604030504040204" charset="-120"/>
                  </a:endParaRPr>
                </a:p>
              </p:txBody>
            </p:sp>
          </p:grpSp>
          <p:cxnSp>
            <p:nvCxnSpPr>
              <p:cNvPr id="9" name="直接连接符 28"/>
              <p:cNvCxnSpPr>
                <a:stCxn id="11" idx="1"/>
                <a:endCxn id="20" idx="6"/>
              </p:cNvCxnSpPr>
              <p:nvPr/>
            </p:nvCxnSpPr>
            <p:spPr>
              <a:xfrm flipH="1" flipV="1">
                <a:off x="8840554" y="2476987"/>
                <a:ext cx="1092099" cy="370201"/>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30"/>
              <p:cNvCxnSpPr/>
              <p:nvPr/>
            </p:nvCxnSpPr>
            <p:spPr>
              <a:xfrm flipH="1">
                <a:off x="8857063" y="4260249"/>
                <a:ext cx="957947" cy="479831"/>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sp>
        <p:nvSpPr>
          <p:cNvPr id="23" name="3d-house_63950"/>
          <p:cNvSpPr>
            <a:spLocks noChangeAspect="1"/>
          </p:cNvSpPr>
          <p:nvPr/>
        </p:nvSpPr>
        <p:spPr bwMode="auto">
          <a:xfrm>
            <a:off x="5113644" y="2498353"/>
            <a:ext cx="693657" cy="721549"/>
          </a:xfrm>
          <a:custGeom>
            <a:avLst/>
            <a:gdLst>
              <a:gd name="connsiteX0" fmla="*/ 148750 w 582862"/>
              <a:gd name="connsiteY0" fmla="*/ 432393 h 606298"/>
              <a:gd name="connsiteX1" fmla="*/ 146216 w 582862"/>
              <a:gd name="connsiteY1" fmla="*/ 433025 h 606298"/>
              <a:gd name="connsiteX2" fmla="*/ 145029 w 582862"/>
              <a:gd name="connsiteY2" fmla="*/ 435396 h 606298"/>
              <a:gd name="connsiteX3" fmla="*/ 145029 w 582862"/>
              <a:gd name="connsiteY3" fmla="*/ 497528 h 606298"/>
              <a:gd name="connsiteX4" fmla="*/ 147087 w 582862"/>
              <a:gd name="connsiteY4" fmla="*/ 500374 h 606298"/>
              <a:gd name="connsiteX5" fmla="*/ 180974 w 582862"/>
              <a:gd name="connsiteY5" fmla="*/ 512863 h 606298"/>
              <a:gd name="connsiteX6" fmla="*/ 182003 w 582862"/>
              <a:gd name="connsiteY6" fmla="*/ 513021 h 606298"/>
              <a:gd name="connsiteX7" fmla="*/ 183745 w 582862"/>
              <a:gd name="connsiteY7" fmla="*/ 512468 h 606298"/>
              <a:gd name="connsiteX8" fmla="*/ 185091 w 582862"/>
              <a:gd name="connsiteY8" fmla="*/ 509939 h 606298"/>
              <a:gd name="connsiteX9" fmla="*/ 185091 w 582862"/>
              <a:gd name="connsiteY9" fmla="*/ 442985 h 606298"/>
              <a:gd name="connsiteX10" fmla="*/ 182716 w 582862"/>
              <a:gd name="connsiteY10" fmla="*/ 439981 h 606298"/>
              <a:gd name="connsiteX11" fmla="*/ 324416 w 582862"/>
              <a:gd name="connsiteY11" fmla="*/ 432371 h 606298"/>
              <a:gd name="connsiteX12" fmla="*/ 326871 w 582862"/>
              <a:gd name="connsiteY12" fmla="*/ 433004 h 606298"/>
              <a:gd name="connsiteX13" fmla="*/ 327979 w 582862"/>
              <a:gd name="connsiteY13" fmla="*/ 435376 h 606298"/>
              <a:gd name="connsiteX14" fmla="*/ 327979 w 582862"/>
              <a:gd name="connsiteY14" fmla="*/ 497998 h 606298"/>
              <a:gd name="connsiteX15" fmla="*/ 325683 w 582862"/>
              <a:gd name="connsiteY15" fmla="*/ 500924 h 606298"/>
              <a:gd name="connsiteX16" fmla="*/ 277939 w 582862"/>
              <a:gd name="connsiteY16" fmla="*/ 513496 h 606298"/>
              <a:gd name="connsiteX17" fmla="*/ 277147 w 582862"/>
              <a:gd name="connsiteY17" fmla="*/ 513575 h 606298"/>
              <a:gd name="connsiteX18" fmla="*/ 275326 w 582862"/>
              <a:gd name="connsiteY18" fmla="*/ 512943 h 606298"/>
              <a:gd name="connsiteX19" fmla="*/ 274138 w 582862"/>
              <a:gd name="connsiteY19" fmla="*/ 510491 h 606298"/>
              <a:gd name="connsiteX20" fmla="*/ 274138 w 582862"/>
              <a:gd name="connsiteY20" fmla="*/ 442966 h 606298"/>
              <a:gd name="connsiteX21" fmla="*/ 276672 w 582862"/>
              <a:gd name="connsiteY21" fmla="*/ 439962 h 606298"/>
              <a:gd name="connsiteX22" fmla="*/ 384340 w 582862"/>
              <a:gd name="connsiteY22" fmla="*/ 422845 h 606298"/>
              <a:gd name="connsiteX23" fmla="*/ 386791 w 582862"/>
              <a:gd name="connsiteY23" fmla="*/ 423557 h 606298"/>
              <a:gd name="connsiteX24" fmla="*/ 387819 w 582862"/>
              <a:gd name="connsiteY24" fmla="*/ 425850 h 606298"/>
              <a:gd name="connsiteX25" fmla="*/ 387819 w 582862"/>
              <a:gd name="connsiteY25" fmla="*/ 482306 h 606298"/>
              <a:gd name="connsiteX26" fmla="*/ 385526 w 582862"/>
              <a:gd name="connsiteY26" fmla="*/ 485232 h 606298"/>
              <a:gd name="connsiteX27" fmla="*/ 347097 w 582862"/>
              <a:gd name="connsiteY27" fmla="*/ 495353 h 606298"/>
              <a:gd name="connsiteX28" fmla="*/ 346306 w 582862"/>
              <a:gd name="connsiteY28" fmla="*/ 495511 h 606298"/>
              <a:gd name="connsiteX29" fmla="*/ 344408 w 582862"/>
              <a:gd name="connsiteY29" fmla="*/ 494879 h 606298"/>
              <a:gd name="connsiteX30" fmla="*/ 343222 w 582862"/>
              <a:gd name="connsiteY30" fmla="*/ 492427 h 606298"/>
              <a:gd name="connsiteX31" fmla="*/ 343222 w 582862"/>
              <a:gd name="connsiteY31" fmla="*/ 432017 h 606298"/>
              <a:gd name="connsiteX32" fmla="*/ 345832 w 582862"/>
              <a:gd name="connsiteY32" fmla="*/ 429013 h 606298"/>
              <a:gd name="connsiteX33" fmla="*/ 94040 w 582862"/>
              <a:gd name="connsiteY33" fmla="*/ 419903 h 606298"/>
              <a:gd name="connsiteX34" fmla="*/ 91507 w 582862"/>
              <a:gd name="connsiteY34" fmla="*/ 420535 h 606298"/>
              <a:gd name="connsiteX35" fmla="*/ 90398 w 582862"/>
              <a:gd name="connsiteY35" fmla="*/ 422907 h 606298"/>
              <a:gd name="connsiteX36" fmla="*/ 90398 w 582862"/>
              <a:gd name="connsiteY36" fmla="*/ 531993 h 606298"/>
              <a:gd name="connsiteX37" fmla="*/ 92061 w 582862"/>
              <a:gd name="connsiteY37" fmla="*/ 534760 h 606298"/>
              <a:gd name="connsiteX38" fmla="*/ 117397 w 582862"/>
              <a:gd name="connsiteY38" fmla="*/ 547724 h 606298"/>
              <a:gd name="connsiteX39" fmla="*/ 118822 w 582862"/>
              <a:gd name="connsiteY39" fmla="*/ 548040 h 606298"/>
              <a:gd name="connsiteX40" fmla="*/ 120405 w 582862"/>
              <a:gd name="connsiteY40" fmla="*/ 547565 h 606298"/>
              <a:gd name="connsiteX41" fmla="*/ 121831 w 582862"/>
              <a:gd name="connsiteY41" fmla="*/ 544957 h 606298"/>
              <a:gd name="connsiteX42" fmla="*/ 121831 w 582862"/>
              <a:gd name="connsiteY42" fmla="*/ 428519 h 606298"/>
              <a:gd name="connsiteX43" fmla="*/ 119455 w 582862"/>
              <a:gd name="connsiteY43" fmla="*/ 425594 h 606298"/>
              <a:gd name="connsiteX44" fmla="*/ 433522 w 582862"/>
              <a:gd name="connsiteY44" fmla="*/ 415012 h 606298"/>
              <a:gd name="connsiteX45" fmla="*/ 435975 w 582862"/>
              <a:gd name="connsiteY45" fmla="*/ 415644 h 606298"/>
              <a:gd name="connsiteX46" fmla="*/ 437003 w 582862"/>
              <a:gd name="connsiteY46" fmla="*/ 418015 h 606298"/>
              <a:gd name="connsiteX47" fmla="*/ 437003 w 582862"/>
              <a:gd name="connsiteY47" fmla="*/ 469382 h 606298"/>
              <a:gd name="connsiteX48" fmla="*/ 434709 w 582862"/>
              <a:gd name="connsiteY48" fmla="*/ 472306 h 606298"/>
              <a:gd name="connsiteX49" fmla="*/ 403058 w 582862"/>
              <a:gd name="connsiteY49" fmla="*/ 480683 h 606298"/>
              <a:gd name="connsiteX50" fmla="*/ 402266 w 582862"/>
              <a:gd name="connsiteY50" fmla="*/ 480762 h 606298"/>
              <a:gd name="connsiteX51" fmla="*/ 400367 w 582862"/>
              <a:gd name="connsiteY51" fmla="*/ 480130 h 606298"/>
              <a:gd name="connsiteX52" fmla="*/ 399180 w 582862"/>
              <a:gd name="connsiteY52" fmla="*/ 477680 h 606298"/>
              <a:gd name="connsiteX53" fmla="*/ 399180 w 582862"/>
              <a:gd name="connsiteY53" fmla="*/ 423073 h 606298"/>
              <a:gd name="connsiteX54" fmla="*/ 401791 w 582862"/>
              <a:gd name="connsiteY54" fmla="*/ 420070 h 606298"/>
              <a:gd name="connsiteX55" fmla="*/ 51207 w 582862"/>
              <a:gd name="connsiteY55" fmla="*/ 410338 h 606298"/>
              <a:gd name="connsiteX56" fmla="*/ 48674 w 582862"/>
              <a:gd name="connsiteY56" fmla="*/ 410971 h 606298"/>
              <a:gd name="connsiteX57" fmla="*/ 47486 w 582862"/>
              <a:gd name="connsiteY57" fmla="*/ 413342 h 606298"/>
              <a:gd name="connsiteX58" fmla="*/ 47486 w 582862"/>
              <a:gd name="connsiteY58" fmla="*/ 461719 h 606298"/>
              <a:gd name="connsiteX59" fmla="*/ 49545 w 582862"/>
              <a:gd name="connsiteY59" fmla="*/ 464565 h 606298"/>
              <a:gd name="connsiteX60" fmla="*/ 69576 w 582862"/>
              <a:gd name="connsiteY60" fmla="*/ 471917 h 606298"/>
              <a:gd name="connsiteX61" fmla="*/ 70605 w 582862"/>
              <a:gd name="connsiteY61" fmla="*/ 472154 h 606298"/>
              <a:gd name="connsiteX62" fmla="*/ 72347 w 582862"/>
              <a:gd name="connsiteY62" fmla="*/ 471600 h 606298"/>
              <a:gd name="connsiteX63" fmla="*/ 73614 w 582862"/>
              <a:gd name="connsiteY63" fmla="*/ 469071 h 606298"/>
              <a:gd name="connsiteX64" fmla="*/ 73614 w 582862"/>
              <a:gd name="connsiteY64" fmla="*/ 417769 h 606298"/>
              <a:gd name="connsiteX65" fmla="*/ 71238 w 582862"/>
              <a:gd name="connsiteY65" fmla="*/ 414844 h 606298"/>
              <a:gd name="connsiteX66" fmla="*/ 519998 w 582862"/>
              <a:gd name="connsiteY66" fmla="*/ 379905 h 606298"/>
              <a:gd name="connsiteX67" fmla="*/ 486982 w 582862"/>
              <a:gd name="connsiteY67" fmla="*/ 383462 h 606298"/>
              <a:gd name="connsiteX68" fmla="*/ 484211 w 582862"/>
              <a:gd name="connsiteY68" fmla="*/ 386545 h 606298"/>
              <a:gd name="connsiteX69" fmla="*/ 484211 w 582862"/>
              <a:gd name="connsiteY69" fmla="*/ 455395 h 606298"/>
              <a:gd name="connsiteX70" fmla="*/ 485399 w 582862"/>
              <a:gd name="connsiteY70" fmla="*/ 457846 h 606298"/>
              <a:gd name="connsiteX71" fmla="*/ 487299 w 582862"/>
              <a:gd name="connsiteY71" fmla="*/ 458478 h 606298"/>
              <a:gd name="connsiteX72" fmla="*/ 488091 w 582862"/>
              <a:gd name="connsiteY72" fmla="*/ 458320 h 606298"/>
              <a:gd name="connsiteX73" fmla="*/ 521106 w 582862"/>
              <a:gd name="connsiteY73" fmla="*/ 449704 h 606298"/>
              <a:gd name="connsiteX74" fmla="*/ 523402 w 582862"/>
              <a:gd name="connsiteY74" fmla="*/ 446700 h 606298"/>
              <a:gd name="connsiteX75" fmla="*/ 523402 w 582862"/>
              <a:gd name="connsiteY75" fmla="*/ 382988 h 606298"/>
              <a:gd name="connsiteX76" fmla="*/ 522373 w 582862"/>
              <a:gd name="connsiteY76" fmla="*/ 380695 h 606298"/>
              <a:gd name="connsiteX77" fmla="*/ 519998 w 582862"/>
              <a:gd name="connsiteY77" fmla="*/ 379905 h 606298"/>
              <a:gd name="connsiteX78" fmla="*/ 565444 w 582862"/>
              <a:gd name="connsiteY78" fmla="*/ 375478 h 606298"/>
              <a:gd name="connsiteX79" fmla="*/ 539475 w 582862"/>
              <a:gd name="connsiteY79" fmla="*/ 378324 h 606298"/>
              <a:gd name="connsiteX80" fmla="*/ 536783 w 582862"/>
              <a:gd name="connsiteY80" fmla="*/ 381407 h 606298"/>
              <a:gd name="connsiteX81" fmla="*/ 536783 w 582862"/>
              <a:gd name="connsiteY81" fmla="*/ 441641 h 606298"/>
              <a:gd name="connsiteX82" fmla="*/ 537970 w 582862"/>
              <a:gd name="connsiteY82" fmla="*/ 444092 h 606298"/>
              <a:gd name="connsiteX83" fmla="*/ 539791 w 582862"/>
              <a:gd name="connsiteY83" fmla="*/ 444724 h 606298"/>
              <a:gd name="connsiteX84" fmla="*/ 540583 w 582862"/>
              <a:gd name="connsiteY84" fmla="*/ 444566 h 606298"/>
              <a:gd name="connsiteX85" fmla="*/ 566552 w 582862"/>
              <a:gd name="connsiteY85" fmla="*/ 437768 h 606298"/>
              <a:gd name="connsiteX86" fmla="*/ 568848 w 582862"/>
              <a:gd name="connsiteY86" fmla="*/ 434843 h 606298"/>
              <a:gd name="connsiteX87" fmla="*/ 568848 w 582862"/>
              <a:gd name="connsiteY87" fmla="*/ 378561 h 606298"/>
              <a:gd name="connsiteX88" fmla="*/ 567819 w 582862"/>
              <a:gd name="connsiteY88" fmla="*/ 376268 h 606298"/>
              <a:gd name="connsiteX89" fmla="*/ 565444 w 582862"/>
              <a:gd name="connsiteY89" fmla="*/ 375478 h 606298"/>
              <a:gd name="connsiteX90" fmla="*/ 324891 w 582862"/>
              <a:gd name="connsiteY90" fmla="*/ 338432 h 606298"/>
              <a:gd name="connsiteX91" fmla="*/ 327108 w 582862"/>
              <a:gd name="connsiteY91" fmla="*/ 339301 h 606298"/>
              <a:gd name="connsiteX92" fmla="*/ 327979 w 582862"/>
              <a:gd name="connsiteY92" fmla="*/ 341514 h 606298"/>
              <a:gd name="connsiteX93" fmla="*/ 327979 w 582862"/>
              <a:gd name="connsiteY93" fmla="*/ 404096 h 606298"/>
              <a:gd name="connsiteX94" fmla="*/ 325208 w 582862"/>
              <a:gd name="connsiteY94" fmla="*/ 407099 h 606298"/>
              <a:gd name="connsiteX95" fmla="*/ 277464 w 582862"/>
              <a:gd name="connsiteY95" fmla="*/ 412235 h 606298"/>
              <a:gd name="connsiteX96" fmla="*/ 277147 w 582862"/>
              <a:gd name="connsiteY96" fmla="*/ 412314 h 606298"/>
              <a:gd name="connsiteX97" fmla="*/ 275088 w 582862"/>
              <a:gd name="connsiteY97" fmla="*/ 411524 h 606298"/>
              <a:gd name="connsiteX98" fmla="*/ 274138 w 582862"/>
              <a:gd name="connsiteY98" fmla="*/ 409232 h 606298"/>
              <a:gd name="connsiteX99" fmla="*/ 274138 w 582862"/>
              <a:gd name="connsiteY99" fmla="*/ 341751 h 606298"/>
              <a:gd name="connsiteX100" fmla="*/ 277147 w 582862"/>
              <a:gd name="connsiteY100" fmla="*/ 338669 h 606298"/>
              <a:gd name="connsiteX101" fmla="*/ 148116 w 582862"/>
              <a:gd name="connsiteY101" fmla="*/ 338404 h 606298"/>
              <a:gd name="connsiteX102" fmla="*/ 145900 w 582862"/>
              <a:gd name="connsiteY102" fmla="*/ 339274 h 606298"/>
              <a:gd name="connsiteX103" fmla="*/ 145029 w 582862"/>
              <a:gd name="connsiteY103" fmla="*/ 341487 h 606298"/>
              <a:gd name="connsiteX104" fmla="*/ 145029 w 582862"/>
              <a:gd name="connsiteY104" fmla="*/ 403856 h 606298"/>
              <a:gd name="connsiteX105" fmla="*/ 147641 w 582862"/>
              <a:gd name="connsiteY105" fmla="*/ 406939 h 606298"/>
              <a:gd name="connsiteX106" fmla="*/ 181528 w 582862"/>
              <a:gd name="connsiteY106" fmla="*/ 411998 h 606298"/>
              <a:gd name="connsiteX107" fmla="*/ 182003 w 582862"/>
              <a:gd name="connsiteY107" fmla="*/ 412077 h 606298"/>
              <a:gd name="connsiteX108" fmla="*/ 183982 w 582862"/>
              <a:gd name="connsiteY108" fmla="*/ 411287 h 606298"/>
              <a:gd name="connsiteX109" fmla="*/ 185091 w 582862"/>
              <a:gd name="connsiteY109" fmla="*/ 408994 h 606298"/>
              <a:gd name="connsiteX110" fmla="*/ 185091 w 582862"/>
              <a:gd name="connsiteY110" fmla="*/ 341724 h 606298"/>
              <a:gd name="connsiteX111" fmla="*/ 182003 w 582862"/>
              <a:gd name="connsiteY111" fmla="*/ 338642 h 606298"/>
              <a:gd name="connsiteX112" fmla="*/ 384814 w 582862"/>
              <a:gd name="connsiteY112" fmla="*/ 338079 h 606298"/>
              <a:gd name="connsiteX113" fmla="*/ 386949 w 582862"/>
              <a:gd name="connsiteY113" fmla="*/ 338949 h 606298"/>
              <a:gd name="connsiteX114" fmla="*/ 387819 w 582862"/>
              <a:gd name="connsiteY114" fmla="*/ 341164 h 606298"/>
              <a:gd name="connsiteX115" fmla="*/ 387819 w 582862"/>
              <a:gd name="connsiteY115" fmla="*/ 397637 h 606298"/>
              <a:gd name="connsiteX116" fmla="*/ 385131 w 582862"/>
              <a:gd name="connsiteY116" fmla="*/ 400642 h 606298"/>
              <a:gd name="connsiteX117" fmla="*/ 346622 w 582862"/>
              <a:gd name="connsiteY117" fmla="*/ 404834 h 606298"/>
              <a:gd name="connsiteX118" fmla="*/ 346306 w 582862"/>
              <a:gd name="connsiteY118" fmla="*/ 404834 h 606298"/>
              <a:gd name="connsiteX119" fmla="*/ 344250 w 582862"/>
              <a:gd name="connsiteY119" fmla="*/ 404043 h 606298"/>
              <a:gd name="connsiteX120" fmla="*/ 343222 w 582862"/>
              <a:gd name="connsiteY120" fmla="*/ 401829 h 606298"/>
              <a:gd name="connsiteX121" fmla="*/ 343222 w 582862"/>
              <a:gd name="connsiteY121" fmla="*/ 341322 h 606298"/>
              <a:gd name="connsiteX122" fmla="*/ 346306 w 582862"/>
              <a:gd name="connsiteY122" fmla="*/ 338316 h 606298"/>
              <a:gd name="connsiteX123" fmla="*/ 433917 w 582862"/>
              <a:gd name="connsiteY123" fmla="*/ 337867 h 606298"/>
              <a:gd name="connsiteX124" fmla="*/ 436133 w 582862"/>
              <a:gd name="connsiteY124" fmla="*/ 338737 h 606298"/>
              <a:gd name="connsiteX125" fmla="*/ 437003 w 582862"/>
              <a:gd name="connsiteY125" fmla="*/ 340872 h 606298"/>
              <a:gd name="connsiteX126" fmla="*/ 437003 w 582862"/>
              <a:gd name="connsiteY126" fmla="*/ 392352 h 606298"/>
              <a:gd name="connsiteX127" fmla="*/ 434313 w 582862"/>
              <a:gd name="connsiteY127" fmla="*/ 395357 h 606298"/>
              <a:gd name="connsiteX128" fmla="*/ 402583 w 582862"/>
              <a:gd name="connsiteY128" fmla="*/ 398757 h 606298"/>
              <a:gd name="connsiteX129" fmla="*/ 402266 w 582862"/>
              <a:gd name="connsiteY129" fmla="*/ 398836 h 606298"/>
              <a:gd name="connsiteX130" fmla="*/ 400209 w 582862"/>
              <a:gd name="connsiteY130" fmla="*/ 398045 h 606298"/>
              <a:gd name="connsiteX131" fmla="*/ 399180 w 582862"/>
              <a:gd name="connsiteY131" fmla="*/ 395752 h 606298"/>
              <a:gd name="connsiteX132" fmla="*/ 399180 w 582862"/>
              <a:gd name="connsiteY132" fmla="*/ 341109 h 606298"/>
              <a:gd name="connsiteX133" fmla="*/ 402266 w 582862"/>
              <a:gd name="connsiteY133" fmla="*/ 338025 h 606298"/>
              <a:gd name="connsiteX134" fmla="*/ 93170 w 582862"/>
              <a:gd name="connsiteY134" fmla="*/ 337772 h 606298"/>
              <a:gd name="connsiteX135" fmla="*/ 91032 w 582862"/>
              <a:gd name="connsiteY135" fmla="*/ 338642 h 606298"/>
              <a:gd name="connsiteX136" fmla="*/ 90082 w 582862"/>
              <a:gd name="connsiteY136" fmla="*/ 340776 h 606298"/>
              <a:gd name="connsiteX137" fmla="*/ 90082 w 582862"/>
              <a:gd name="connsiteY137" fmla="*/ 395556 h 606298"/>
              <a:gd name="connsiteX138" fmla="*/ 92695 w 582862"/>
              <a:gd name="connsiteY138" fmla="*/ 398560 h 606298"/>
              <a:gd name="connsiteX139" fmla="*/ 118347 w 582862"/>
              <a:gd name="connsiteY139" fmla="*/ 402433 h 606298"/>
              <a:gd name="connsiteX140" fmla="*/ 118743 w 582862"/>
              <a:gd name="connsiteY140" fmla="*/ 402512 h 606298"/>
              <a:gd name="connsiteX141" fmla="*/ 120801 w 582862"/>
              <a:gd name="connsiteY141" fmla="*/ 401722 h 606298"/>
              <a:gd name="connsiteX142" fmla="*/ 121831 w 582862"/>
              <a:gd name="connsiteY142" fmla="*/ 399430 h 606298"/>
              <a:gd name="connsiteX143" fmla="*/ 121831 w 582862"/>
              <a:gd name="connsiteY143" fmla="*/ 340934 h 606298"/>
              <a:gd name="connsiteX144" fmla="*/ 118822 w 582862"/>
              <a:gd name="connsiteY144" fmla="*/ 337930 h 606298"/>
              <a:gd name="connsiteX145" fmla="*/ 50574 w 582862"/>
              <a:gd name="connsiteY145" fmla="*/ 337377 h 606298"/>
              <a:gd name="connsiteX146" fmla="*/ 48436 w 582862"/>
              <a:gd name="connsiteY146" fmla="*/ 338325 h 606298"/>
              <a:gd name="connsiteX147" fmla="*/ 47565 w 582862"/>
              <a:gd name="connsiteY147" fmla="*/ 340460 h 606298"/>
              <a:gd name="connsiteX148" fmla="*/ 47565 w 582862"/>
              <a:gd name="connsiteY148" fmla="*/ 389153 h 606298"/>
              <a:gd name="connsiteX149" fmla="*/ 50099 w 582862"/>
              <a:gd name="connsiteY149" fmla="*/ 392157 h 606298"/>
              <a:gd name="connsiteX150" fmla="*/ 70288 w 582862"/>
              <a:gd name="connsiteY150" fmla="*/ 395161 h 606298"/>
              <a:gd name="connsiteX151" fmla="*/ 70763 w 582862"/>
              <a:gd name="connsiteY151" fmla="*/ 395240 h 606298"/>
              <a:gd name="connsiteX152" fmla="*/ 72743 w 582862"/>
              <a:gd name="connsiteY152" fmla="*/ 394449 h 606298"/>
              <a:gd name="connsiteX153" fmla="*/ 73772 w 582862"/>
              <a:gd name="connsiteY153" fmla="*/ 392157 h 606298"/>
              <a:gd name="connsiteX154" fmla="*/ 73772 w 582862"/>
              <a:gd name="connsiteY154" fmla="*/ 340618 h 606298"/>
              <a:gd name="connsiteX155" fmla="*/ 70763 w 582862"/>
              <a:gd name="connsiteY155" fmla="*/ 337535 h 606298"/>
              <a:gd name="connsiteX156" fmla="*/ 540266 w 582862"/>
              <a:gd name="connsiteY156" fmla="*/ 276589 h 606298"/>
              <a:gd name="connsiteX157" fmla="*/ 537812 w 582862"/>
              <a:gd name="connsiteY157" fmla="*/ 277300 h 606298"/>
              <a:gd name="connsiteX158" fmla="*/ 536783 w 582862"/>
              <a:gd name="connsiteY158" fmla="*/ 279593 h 606298"/>
              <a:gd name="connsiteX159" fmla="*/ 536783 w 582862"/>
              <a:gd name="connsiteY159" fmla="*/ 340381 h 606298"/>
              <a:gd name="connsiteX160" fmla="*/ 537654 w 582862"/>
              <a:gd name="connsiteY160" fmla="*/ 342515 h 606298"/>
              <a:gd name="connsiteX161" fmla="*/ 539791 w 582862"/>
              <a:gd name="connsiteY161" fmla="*/ 343384 h 606298"/>
              <a:gd name="connsiteX162" fmla="*/ 539871 w 582862"/>
              <a:gd name="connsiteY162" fmla="*/ 343384 h 606298"/>
              <a:gd name="connsiteX163" fmla="*/ 565840 w 582862"/>
              <a:gd name="connsiteY163" fmla="*/ 343226 h 606298"/>
              <a:gd name="connsiteX164" fmla="*/ 568848 w 582862"/>
              <a:gd name="connsiteY164" fmla="*/ 340223 h 606298"/>
              <a:gd name="connsiteX165" fmla="*/ 568848 w 582862"/>
              <a:gd name="connsiteY165" fmla="*/ 283466 h 606298"/>
              <a:gd name="connsiteX166" fmla="*/ 566236 w 582862"/>
              <a:gd name="connsiteY166" fmla="*/ 280462 h 606298"/>
              <a:gd name="connsiteX167" fmla="*/ 487774 w 582862"/>
              <a:gd name="connsiteY167" fmla="*/ 268684 h 606298"/>
              <a:gd name="connsiteX168" fmla="*/ 485320 w 582862"/>
              <a:gd name="connsiteY168" fmla="*/ 269396 h 606298"/>
              <a:gd name="connsiteX169" fmla="*/ 484211 w 582862"/>
              <a:gd name="connsiteY169" fmla="*/ 271767 h 606298"/>
              <a:gd name="connsiteX170" fmla="*/ 484211 w 582862"/>
              <a:gd name="connsiteY170" fmla="*/ 340618 h 606298"/>
              <a:gd name="connsiteX171" fmla="*/ 485161 w 582862"/>
              <a:gd name="connsiteY171" fmla="*/ 342752 h 606298"/>
              <a:gd name="connsiteX172" fmla="*/ 487299 w 582862"/>
              <a:gd name="connsiteY172" fmla="*/ 343622 h 606298"/>
              <a:gd name="connsiteX173" fmla="*/ 520394 w 582862"/>
              <a:gd name="connsiteY173" fmla="*/ 343464 h 606298"/>
              <a:gd name="connsiteX174" fmla="*/ 523402 w 582862"/>
              <a:gd name="connsiteY174" fmla="*/ 340460 h 606298"/>
              <a:gd name="connsiteX175" fmla="*/ 523402 w 582862"/>
              <a:gd name="connsiteY175" fmla="*/ 276668 h 606298"/>
              <a:gd name="connsiteX176" fmla="*/ 520790 w 582862"/>
              <a:gd name="connsiteY176" fmla="*/ 273664 h 606298"/>
              <a:gd name="connsiteX177" fmla="*/ 69971 w 582862"/>
              <a:gd name="connsiteY177" fmla="*/ 261016 h 606298"/>
              <a:gd name="connsiteX178" fmla="*/ 49940 w 582862"/>
              <a:gd name="connsiteY178" fmla="*/ 265206 h 606298"/>
              <a:gd name="connsiteX179" fmla="*/ 47486 w 582862"/>
              <a:gd name="connsiteY179" fmla="*/ 268131 h 606298"/>
              <a:gd name="connsiteX180" fmla="*/ 47486 w 582862"/>
              <a:gd name="connsiteY180" fmla="*/ 316587 h 606298"/>
              <a:gd name="connsiteX181" fmla="*/ 48515 w 582862"/>
              <a:gd name="connsiteY181" fmla="*/ 318801 h 606298"/>
              <a:gd name="connsiteX182" fmla="*/ 50574 w 582862"/>
              <a:gd name="connsiteY182" fmla="*/ 319591 h 606298"/>
              <a:gd name="connsiteX183" fmla="*/ 50811 w 582862"/>
              <a:gd name="connsiteY183" fmla="*/ 319591 h 606298"/>
              <a:gd name="connsiteX184" fmla="*/ 70763 w 582862"/>
              <a:gd name="connsiteY184" fmla="*/ 318326 h 606298"/>
              <a:gd name="connsiteX185" fmla="*/ 73614 w 582862"/>
              <a:gd name="connsiteY185" fmla="*/ 315243 h 606298"/>
              <a:gd name="connsiteX186" fmla="*/ 73614 w 582862"/>
              <a:gd name="connsiteY186" fmla="*/ 264020 h 606298"/>
              <a:gd name="connsiteX187" fmla="*/ 72505 w 582862"/>
              <a:gd name="connsiteY187" fmla="*/ 261649 h 606298"/>
              <a:gd name="connsiteX188" fmla="*/ 69971 w 582862"/>
              <a:gd name="connsiteY188" fmla="*/ 261016 h 606298"/>
              <a:gd name="connsiteX189" fmla="*/ 402662 w 582862"/>
              <a:gd name="connsiteY189" fmla="*/ 256020 h 606298"/>
              <a:gd name="connsiteX190" fmla="*/ 434392 w 582862"/>
              <a:gd name="connsiteY190" fmla="*/ 260764 h 606298"/>
              <a:gd name="connsiteX191" fmla="*/ 437003 w 582862"/>
              <a:gd name="connsiteY191" fmla="*/ 263769 h 606298"/>
              <a:gd name="connsiteX192" fmla="*/ 437003 w 582862"/>
              <a:gd name="connsiteY192" fmla="*/ 315245 h 606298"/>
              <a:gd name="connsiteX193" fmla="*/ 436054 w 582862"/>
              <a:gd name="connsiteY193" fmla="*/ 317459 h 606298"/>
              <a:gd name="connsiteX194" fmla="*/ 433996 w 582862"/>
              <a:gd name="connsiteY194" fmla="*/ 318250 h 606298"/>
              <a:gd name="connsiteX195" fmla="*/ 433838 w 582862"/>
              <a:gd name="connsiteY195" fmla="*/ 318250 h 606298"/>
              <a:gd name="connsiteX196" fmla="*/ 402108 w 582862"/>
              <a:gd name="connsiteY196" fmla="*/ 316748 h 606298"/>
              <a:gd name="connsiteX197" fmla="*/ 399180 w 582862"/>
              <a:gd name="connsiteY197" fmla="*/ 313743 h 606298"/>
              <a:gd name="connsiteX198" fmla="*/ 399180 w 582862"/>
              <a:gd name="connsiteY198" fmla="*/ 259104 h 606298"/>
              <a:gd name="connsiteX199" fmla="*/ 400288 w 582862"/>
              <a:gd name="connsiteY199" fmla="*/ 256732 h 606298"/>
              <a:gd name="connsiteX200" fmla="*/ 402662 w 582862"/>
              <a:gd name="connsiteY200" fmla="*/ 256020 h 606298"/>
              <a:gd name="connsiteX201" fmla="*/ 118189 w 582862"/>
              <a:gd name="connsiteY201" fmla="*/ 250898 h 606298"/>
              <a:gd name="connsiteX202" fmla="*/ 92536 w 582862"/>
              <a:gd name="connsiteY202" fmla="*/ 256274 h 606298"/>
              <a:gd name="connsiteX203" fmla="*/ 90082 w 582862"/>
              <a:gd name="connsiteY203" fmla="*/ 259277 h 606298"/>
              <a:gd name="connsiteX204" fmla="*/ 90082 w 582862"/>
              <a:gd name="connsiteY204" fmla="*/ 313821 h 606298"/>
              <a:gd name="connsiteX205" fmla="*/ 91032 w 582862"/>
              <a:gd name="connsiteY205" fmla="*/ 316034 h 606298"/>
              <a:gd name="connsiteX206" fmla="*/ 93170 w 582862"/>
              <a:gd name="connsiteY206" fmla="*/ 316824 h 606298"/>
              <a:gd name="connsiteX207" fmla="*/ 93328 w 582862"/>
              <a:gd name="connsiteY207" fmla="*/ 316824 h 606298"/>
              <a:gd name="connsiteX208" fmla="*/ 118980 w 582862"/>
              <a:gd name="connsiteY208" fmla="*/ 315164 h 606298"/>
              <a:gd name="connsiteX209" fmla="*/ 121831 w 582862"/>
              <a:gd name="connsiteY209" fmla="*/ 312161 h 606298"/>
              <a:gd name="connsiteX210" fmla="*/ 121831 w 582862"/>
              <a:gd name="connsiteY210" fmla="*/ 253902 h 606298"/>
              <a:gd name="connsiteX211" fmla="*/ 120722 w 582862"/>
              <a:gd name="connsiteY211" fmla="*/ 251531 h 606298"/>
              <a:gd name="connsiteX212" fmla="*/ 118189 w 582862"/>
              <a:gd name="connsiteY212" fmla="*/ 250898 h 606298"/>
              <a:gd name="connsiteX213" fmla="*/ 346781 w 582862"/>
              <a:gd name="connsiteY213" fmla="*/ 247693 h 606298"/>
              <a:gd name="connsiteX214" fmla="*/ 385210 w 582862"/>
              <a:gd name="connsiteY214" fmla="*/ 253464 h 606298"/>
              <a:gd name="connsiteX215" fmla="*/ 387819 w 582862"/>
              <a:gd name="connsiteY215" fmla="*/ 256468 h 606298"/>
              <a:gd name="connsiteX216" fmla="*/ 387819 w 582862"/>
              <a:gd name="connsiteY216" fmla="*/ 312909 h 606298"/>
              <a:gd name="connsiteX217" fmla="*/ 386870 w 582862"/>
              <a:gd name="connsiteY217" fmla="*/ 315123 h 606298"/>
              <a:gd name="connsiteX218" fmla="*/ 384814 w 582862"/>
              <a:gd name="connsiteY218" fmla="*/ 315992 h 606298"/>
              <a:gd name="connsiteX219" fmla="*/ 384656 w 582862"/>
              <a:gd name="connsiteY219" fmla="*/ 315992 h 606298"/>
              <a:gd name="connsiteX220" fmla="*/ 346148 w 582862"/>
              <a:gd name="connsiteY220" fmla="*/ 314174 h 606298"/>
              <a:gd name="connsiteX221" fmla="*/ 343222 w 582862"/>
              <a:gd name="connsiteY221" fmla="*/ 311170 h 606298"/>
              <a:gd name="connsiteX222" fmla="*/ 343222 w 582862"/>
              <a:gd name="connsiteY222" fmla="*/ 250776 h 606298"/>
              <a:gd name="connsiteX223" fmla="*/ 344329 w 582862"/>
              <a:gd name="connsiteY223" fmla="*/ 248405 h 606298"/>
              <a:gd name="connsiteX224" fmla="*/ 346781 w 582862"/>
              <a:gd name="connsiteY224" fmla="*/ 247693 h 606298"/>
              <a:gd name="connsiteX225" fmla="*/ 181370 w 582862"/>
              <a:gd name="connsiteY225" fmla="*/ 237697 h 606298"/>
              <a:gd name="connsiteX226" fmla="*/ 147483 w 582862"/>
              <a:gd name="connsiteY226" fmla="*/ 244812 h 606298"/>
              <a:gd name="connsiteX227" fmla="*/ 145029 w 582862"/>
              <a:gd name="connsiteY227" fmla="*/ 247815 h 606298"/>
              <a:gd name="connsiteX228" fmla="*/ 145029 w 582862"/>
              <a:gd name="connsiteY228" fmla="*/ 310184 h 606298"/>
              <a:gd name="connsiteX229" fmla="*/ 145979 w 582862"/>
              <a:gd name="connsiteY229" fmla="*/ 312477 h 606298"/>
              <a:gd name="connsiteX230" fmla="*/ 148116 w 582862"/>
              <a:gd name="connsiteY230" fmla="*/ 313267 h 606298"/>
              <a:gd name="connsiteX231" fmla="*/ 148275 w 582862"/>
              <a:gd name="connsiteY231" fmla="*/ 313267 h 606298"/>
              <a:gd name="connsiteX232" fmla="*/ 182241 w 582862"/>
              <a:gd name="connsiteY232" fmla="*/ 311054 h 606298"/>
              <a:gd name="connsiteX233" fmla="*/ 185091 w 582862"/>
              <a:gd name="connsiteY233" fmla="*/ 308050 h 606298"/>
              <a:gd name="connsiteX234" fmla="*/ 185091 w 582862"/>
              <a:gd name="connsiteY234" fmla="*/ 240701 h 606298"/>
              <a:gd name="connsiteX235" fmla="*/ 183903 w 582862"/>
              <a:gd name="connsiteY235" fmla="*/ 238330 h 606298"/>
              <a:gd name="connsiteX236" fmla="*/ 181370 w 582862"/>
              <a:gd name="connsiteY236" fmla="*/ 237697 h 606298"/>
              <a:gd name="connsiteX237" fmla="*/ 277622 w 582862"/>
              <a:gd name="connsiteY237" fmla="*/ 237390 h 606298"/>
              <a:gd name="connsiteX238" fmla="*/ 325366 w 582862"/>
              <a:gd name="connsiteY238" fmla="*/ 244502 h 606298"/>
              <a:gd name="connsiteX239" fmla="*/ 327979 w 582862"/>
              <a:gd name="connsiteY239" fmla="*/ 247504 h 606298"/>
              <a:gd name="connsiteX240" fmla="*/ 327979 w 582862"/>
              <a:gd name="connsiteY240" fmla="*/ 310087 h 606298"/>
              <a:gd name="connsiteX241" fmla="*/ 327029 w 582862"/>
              <a:gd name="connsiteY241" fmla="*/ 312300 h 606298"/>
              <a:gd name="connsiteX242" fmla="*/ 324891 w 582862"/>
              <a:gd name="connsiteY242" fmla="*/ 313169 h 606298"/>
              <a:gd name="connsiteX243" fmla="*/ 324733 w 582862"/>
              <a:gd name="connsiteY243" fmla="*/ 313169 h 606298"/>
              <a:gd name="connsiteX244" fmla="*/ 276989 w 582862"/>
              <a:gd name="connsiteY244" fmla="*/ 310957 h 606298"/>
              <a:gd name="connsiteX245" fmla="*/ 274138 w 582862"/>
              <a:gd name="connsiteY245" fmla="*/ 307954 h 606298"/>
              <a:gd name="connsiteX246" fmla="*/ 274138 w 582862"/>
              <a:gd name="connsiteY246" fmla="*/ 240393 h 606298"/>
              <a:gd name="connsiteX247" fmla="*/ 275168 w 582862"/>
              <a:gd name="connsiteY247" fmla="*/ 238101 h 606298"/>
              <a:gd name="connsiteX248" fmla="*/ 277622 w 582862"/>
              <a:gd name="connsiteY248" fmla="*/ 237390 h 606298"/>
              <a:gd name="connsiteX249" fmla="*/ 345656 w 582862"/>
              <a:gd name="connsiteY249" fmla="*/ 26718 h 606298"/>
              <a:gd name="connsiteX250" fmla="*/ 230695 w 582862"/>
              <a:gd name="connsiteY250" fmla="*/ 198727 h 606298"/>
              <a:gd name="connsiteX251" fmla="*/ 230695 w 582862"/>
              <a:gd name="connsiteY251" fmla="*/ 584086 h 606298"/>
              <a:gd name="connsiteX252" fmla="*/ 453016 w 582862"/>
              <a:gd name="connsiteY252" fmla="*/ 503299 h 606298"/>
              <a:gd name="connsiteX253" fmla="*/ 453016 w 582862"/>
              <a:gd name="connsiteY253" fmla="*/ 221809 h 606298"/>
              <a:gd name="connsiteX254" fmla="*/ 346369 w 582862"/>
              <a:gd name="connsiteY254" fmla="*/ 0 h 606298"/>
              <a:gd name="connsiteX255" fmla="*/ 346685 w 582862"/>
              <a:gd name="connsiteY255" fmla="*/ 0 h 606298"/>
              <a:gd name="connsiteX256" fmla="*/ 346844 w 582862"/>
              <a:gd name="connsiteY256" fmla="*/ 0 h 606298"/>
              <a:gd name="connsiteX257" fmla="*/ 348031 w 582862"/>
              <a:gd name="connsiteY257" fmla="*/ 158 h 606298"/>
              <a:gd name="connsiteX258" fmla="*/ 348190 w 582862"/>
              <a:gd name="connsiteY258" fmla="*/ 158 h 606298"/>
              <a:gd name="connsiteX259" fmla="*/ 349377 w 582862"/>
              <a:gd name="connsiteY259" fmla="*/ 474 h 606298"/>
              <a:gd name="connsiteX260" fmla="*/ 349773 w 582862"/>
              <a:gd name="connsiteY260" fmla="*/ 632 h 606298"/>
              <a:gd name="connsiteX261" fmla="*/ 350644 w 582862"/>
              <a:gd name="connsiteY261" fmla="*/ 1028 h 606298"/>
              <a:gd name="connsiteX262" fmla="*/ 351040 w 582862"/>
              <a:gd name="connsiteY262" fmla="*/ 1265 h 606298"/>
              <a:gd name="connsiteX263" fmla="*/ 351911 w 582862"/>
              <a:gd name="connsiteY263" fmla="*/ 1818 h 606298"/>
              <a:gd name="connsiteX264" fmla="*/ 352148 w 582862"/>
              <a:gd name="connsiteY264" fmla="*/ 1976 h 606298"/>
              <a:gd name="connsiteX265" fmla="*/ 353178 w 582862"/>
              <a:gd name="connsiteY265" fmla="*/ 2925 h 606298"/>
              <a:gd name="connsiteX266" fmla="*/ 353257 w 582862"/>
              <a:gd name="connsiteY266" fmla="*/ 3004 h 606298"/>
              <a:gd name="connsiteX267" fmla="*/ 353415 w 582862"/>
              <a:gd name="connsiteY267" fmla="*/ 3241 h 606298"/>
              <a:gd name="connsiteX268" fmla="*/ 354049 w 582862"/>
              <a:gd name="connsiteY268" fmla="*/ 4032 h 606298"/>
              <a:gd name="connsiteX269" fmla="*/ 354286 w 582862"/>
              <a:gd name="connsiteY269" fmla="*/ 4427 h 606298"/>
              <a:gd name="connsiteX270" fmla="*/ 354445 w 582862"/>
              <a:gd name="connsiteY270" fmla="*/ 4743 h 606298"/>
              <a:gd name="connsiteX271" fmla="*/ 468218 w 582862"/>
              <a:gd name="connsiteY271" fmla="*/ 211612 h 606298"/>
              <a:gd name="connsiteX272" fmla="*/ 575974 w 582862"/>
              <a:gd name="connsiteY272" fmla="*/ 238725 h 606298"/>
              <a:gd name="connsiteX273" fmla="*/ 582862 w 582862"/>
              <a:gd name="connsiteY273" fmla="*/ 247578 h 606298"/>
              <a:gd name="connsiteX274" fmla="*/ 582862 w 582862"/>
              <a:gd name="connsiteY274" fmla="*/ 469150 h 606298"/>
              <a:gd name="connsiteX275" fmla="*/ 576845 w 582862"/>
              <a:gd name="connsiteY275" fmla="*/ 477766 h 606298"/>
              <a:gd name="connsiteX276" fmla="*/ 465288 w 582862"/>
              <a:gd name="connsiteY276" fmla="*/ 518318 h 606298"/>
              <a:gd name="connsiteX277" fmla="*/ 224678 w 582862"/>
              <a:gd name="connsiteY277" fmla="*/ 605745 h 606298"/>
              <a:gd name="connsiteX278" fmla="*/ 224124 w 582862"/>
              <a:gd name="connsiteY278" fmla="*/ 605982 h 606298"/>
              <a:gd name="connsiteX279" fmla="*/ 223965 w 582862"/>
              <a:gd name="connsiteY279" fmla="*/ 605982 h 606298"/>
              <a:gd name="connsiteX280" fmla="*/ 222936 w 582862"/>
              <a:gd name="connsiteY280" fmla="*/ 606219 h 606298"/>
              <a:gd name="connsiteX281" fmla="*/ 222619 w 582862"/>
              <a:gd name="connsiteY281" fmla="*/ 606219 h 606298"/>
              <a:gd name="connsiteX282" fmla="*/ 221511 w 582862"/>
              <a:gd name="connsiteY282" fmla="*/ 606298 h 606298"/>
              <a:gd name="connsiteX283" fmla="*/ 220323 w 582862"/>
              <a:gd name="connsiteY283" fmla="*/ 606219 h 606298"/>
              <a:gd name="connsiteX284" fmla="*/ 219928 w 582862"/>
              <a:gd name="connsiteY284" fmla="*/ 606140 h 606298"/>
              <a:gd name="connsiteX285" fmla="*/ 219057 w 582862"/>
              <a:gd name="connsiteY285" fmla="*/ 605982 h 606298"/>
              <a:gd name="connsiteX286" fmla="*/ 218661 w 582862"/>
              <a:gd name="connsiteY286" fmla="*/ 605824 h 606298"/>
              <a:gd name="connsiteX287" fmla="*/ 217711 w 582862"/>
              <a:gd name="connsiteY287" fmla="*/ 605429 h 606298"/>
              <a:gd name="connsiteX288" fmla="*/ 217473 w 582862"/>
              <a:gd name="connsiteY288" fmla="*/ 605350 h 606298"/>
              <a:gd name="connsiteX289" fmla="*/ 217394 w 582862"/>
              <a:gd name="connsiteY289" fmla="*/ 605350 h 606298"/>
              <a:gd name="connsiteX290" fmla="*/ 28484 w 582862"/>
              <a:gd name="connsiteY290" fmla="*/ 508911 h 606298"/>
              <a:gd name="connsiteX291" fmla="*/ 23496 w 582862"/>
              <a:gd name="connsiteY291" fmla="*/ 500769 h 606298"/>
              <a:gd name="connsiteX292" fmla="*/ 23496 w 582862"/>
              <a:gd name="connsiteY292" fmla="*/ 261096 h 606298"/>
              <a:gd name="connsiteX293" fmla="*/ 11620 w 582862"/>
              <a:gd name="connsiteY293" fmla="*/ 264416 h 606298"/>
              <a:gd name="connsiteX294" fmla="*/ 9166 w 582862"/>
              <a:gd name="connsiteY294" fmla="*/ 264732 h 606298"/>
              <a:gd name="connsiteX295" fmla="*/ 1644 w 582862"/>
              <a:gd name="connsiteY295" fmla="*/ 260779 h 606298"/>
              <a:gd name="connsiteX296" fmla="*/ 1802 w 582862"/>
              <a:gd name="connsiteY296" fmla="*/ 250187 h 606298"/>
              <a:gd name="connsiteX297" fmla="*/ 85886 w 582862"/>
              <a:gd name="connsiteY297" fmla="*/ 135646 h 606298"/>
              <a:gd name="connsiteX298" fmla="*/ 88973 w 582862"/>
              <a:gd name="connsiteY298" fmla="*/ 132880 h 606298"/>
              <a:gd name="connsiteX299" fmla="*/ 342173 w 582862"/>
              <a:gd name="connsiteY299" fmla="*/ 1028 h 606298"/>
              <a:gd name="connsiteX300" fmla="*/ 342252 w 582862"/>
              <a:gd name="connsiteY300" fmla="*/ 1028 h 606298"/>
              <a:gd name="connsiteX301" fmla="*/ 343518 w 582862"/>
              <a:gd name="connsiteY301" fmla="*/ 474 h 606298"/>
              <a:gd name="connsiteX302" fmla="*/ 343835 w 582862"/>
              <a:gd name="connsiteY302" fmla="*/ 395 h 606298"/>
              <a:gd name="connsiteX303" fmla="*/ 344944 w 582862"/>
              <a:gd name="connsiteY303" fmla="*/ 79 h 606298"/>
              <a:gd name="connsiteX304" fmla="*/ 345260 w 582862"/>
              <a:gd name="connsiteY304" fmla="*/ 79 h 606298"/>
              <a:gd name="connsiteX305" fmla="*/ 346369 w 582862"/>
              <a:gd name="connsiteY305" fmla="*/ 0 h 60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Lst>
            <a:rect l="l" t="t" r="r" b="b"/>
            <a:pathLst>
              <a:path w="582862" h="606298">
                <a:moveTo>
                  <a:pt x="148750" y="432393"/>
                </a:moveTo>
                <a:cubicBezTo>
                  <a:pt x="147879" y="432234"/>
                  <a:pt x="146929" y="432393"/>
                  <a:pt x="146216" y="433025"/>
                </a:cubicBezTo>
                <a:cubicBezTo>
                  <a:pt x="145504" y="433578"/>
                  <a:pt x="145029" y="434448"/>
                  <a:pt x="145029" y="435396"/>
                </a:cubicBezTo>
                <a:lnTo>
                  <a:pt x="145029" y="497528"/>
                </a:lnTo>
                <a:cubicBezTo>
                  <a:pt x="145029" y="498793"/>
                  <a:pt x="145820" y="499979"/>
                  <a:pt x="147087" y="500374"/>
                </a:cubicBezTo>
                <a:lnTo>
                  <a:pt x="180974" y="512863"/>
                </a:lnTo>
                <a:cubicBezTo>
                  <a:pt x="181290" y="512942"/>
                  <a:pt x="181686" y="513021"/>
                  <a:pt x="182003" y="513021"/>
                </a:cubicBezTo>
                <a:cubicBezTo>
                  <a:pt x="182636" y="513021"/>
                  <a:pt x="183270" y="512863"/>
                  <a:pt x="183745" y="512468"/>
                </a:cubicBezTo>
                <a:cubicBezTo>
                  <a:pt x="184616" y="511915"/>
                  <a:pt x="185091" y="510966"/>
                  <a:pt x="185091" y="509939"/>
                </a:cubicBezTo>
                <a:lnTo>
                  <a:pt x="185091" y="442985"/>
                </a:lnTo>
                <a:cubicBezTo>
                  <a:pt x="185091" y="441562"/>
                  <a:pt x="184062" y="440297"/>
                  <a:pt x="182716" y="439981"/>
                </a:cubicBezTo>
                <a:close/>
                <a:moveTo>
                  <a:pt x="324416" y="432371"/>
                </a:moveTo>
                <a:cubicBezTo>
                  <a:pt x="325287" y="432213"/>
                  <a:pt x="326237" y="432450"/>
                  <a:pt x="326871" y="433004"/>
                </a:cubicBezTo>
                <a:cubicBezTo>
                  <a:pt x="327583" y="433636"/>
                  <a:pt x="327979" y="434506"/>
                  <a:pt x="327979" y="435376"/>
                </a:cubicBezTo>
                <a:lnTo>
                  <a:pt x="327979" y="497998"/>
                </a:lnTo>
                <a:cubicBezTo>
                  <a:pt x="327979" y="499343"/>
                  <a:pt x="327029" y="500608"/>
                  <a:pt x="325683" y="500924"/>
                </a:cubicBezTo>
                <a:lnTo>
                  <a:pt x="277939" y="513496"/>
                </a:lnTo>
                <a:cubicBezTo>
                  <a:pt x="277701" y="513575"/>
                  <a:pt x="277385" y="513575"/>
                  <a:pt x="277147" y="513575"/>
                </a:cubicBezTo>
                <a:cubicBezTo>
                  <a:pt x="276514" y="513575"/>
                  <a:pt x="275801" y="513338"/>
                  <a:pt x="275326" y="512943"/>
                </a:cubicBezTo>
                <a:cubicBezTo>
                  <a:pt x="274534" y="512389"/>
                  <a:pt x="274138" y="511440"/>
                  <a:pt x="274138" y="510491"/>
                </a:cubicBezTo>
                <a:lnTo>
                  <a:pt x="274138" y="442966"/>
                </a:lnTo>
                <a:cubicBezTo>
                  <a:pt x="274138" y="441464"/>
                  <a:pt x="275168" y="440199"/>
                  <a:pt x="276672" y="439962"/>
                </a:cubicBezTo>
                <a:close/>
                <a:moveTo>
                  <a:pt x="384340" y="422845"/>
                </a:moveTo>
                <a:cubicBezTo>
                  <a:pt x="385210" y="422687"/>
                  <a:pt x="386080" y="422924"/>
                  <a:pt x="386791" y="423557"/>
                </a:cubicBezTo>
                <a:cubicBezTo>
                  <a:pt x="387424" y="424110"/>
                  <a:pt x="387819" y="424980"/>
                  <a:pt x="387819" y="425850"/>
                </a:cubicBezTo>
                <a:lnTo>
                  <a:pt x="387819" y="482306"/>
                </a:lnTo>
                <a:cubicBezTo>
                  <a:pt x="387819" y="483730"/>
                  <a:pt x="386870" y="484916"/>
                  <a:pt x="385526" y="485232"/>
                </a:cubicBezTo>
                <a:lnTo>
                  <a:pt x="347097" y="495353"/>
                </a:lnTo>
                <a:cubicBezTo>
                  <a:pt x="346860" y="495432"/>
                  <a:pt x="346543" y="495511"/>
                  <a:pt x="346306" y="495511"/>
                </a:cubicBezTo>
                <a:cubicBezTo>
                  <a:pt x="345674" y="495511"/>
                  <a:pt x="344962" y="495274"/>
                  <a:pt x="344408" y="494879"/>
                </a:cubicBezTo>
                <a:cubicBezTo>
                  <a:pt x="343697" y="494246"/>
                  <a:pt x="343222" y="493376"/>
                  <a:pt x="343222" y="492427"/>
                </a:cubicBezTo>
                <a:lnTo>
                  <a:pt x="343222" y="432017"/>
                </a:lnTo>
                <a:cubicBezTo>
                  <a:pt x="343222" y="430515"/>
                  <a:pt x="344329" y="429250"/>
                  <a:pt x="345832" y="429013"/>
                </a:cubicBezTo>
                <a:close/>
                <a:moveTo>
                  <a:pt x="94040" y="419903"/>
                </a:moveTo>
                <a:cubicBezTo>
                  <a:pt x="93170" y="419745"/>
                  <a:pt x="92219" y="419903"/>
                  <a:pt x="91507" y="420535"/>
                </a:cubicBezTo>
                <a:cubicBezTo>
                  <a:pt x="90794" y="421089"/>
                  <a:pt x="90398" y="421958"/>
                  <a:pt x="90398" y="422907"/>
                </a:cubicBezTo>
                <a:lnTo>
                  <a:pt x="90398" y="531993"/>
                </a:lnTo>
                <a:cubicBezTo>
                  <a:pt x="90398" y="533179"/>
                  <a:pt x="91032" y="534206"/>
                  <a:pt x="92061" y="534760"/>
                </a:cubicBezTo>
                <a:lnTo>
                  <a:pt x="117397" y="547724"/>
                </a:lnTo>
                <a:cubicBezTo>
                  <a:pt x="117793" y="547961"/>
                  <a:pt x="118347" y="548040"/>
                  <a:pt x="118822" y="548040"/>
                </a:cubicBezTo>
                <a:cubicBezTo>
                  <a:pt x="119376" y="548040"/>
                  <a:pt x="119851" y="547882"/>
                  <a:pt x="120405" y="547565"/>
                </a:cubicBezTo>
                <a:cubicBezTo>
                  <a:pt x="121276" y="547012"/>
                  <a:pt x="121831" y="546064"/>
                  <a:pt x="121831" y="544957"/>
                </a:cubicBezTo>
                <a:lnTo>
                  <a:pt x="121831" y="428519"/>
                </a:lnTo>
                <a:cubicBezTo>
                  <a:pt x="121831" y="427096"/>
                  <a:pt x="120801" y="425911"/>
                  <a:pt x="119455" y="425594"/>
                </a:cubicBezTo>
                <a:close/>
                <a:moveTo>
                  <a:pt x="433522" y="415012"/>
                </a:moveTo>
                <a:cubicBezTo>
                  <a:pt x="434392" y="414854"/>
                  <a:pt x="435262" y="415091"/>
                  <a:pt x="435975" y="415644"/>
                </a:cubicBezTo>
                <a:cubicBezTo>
                  <a:pt x="436608" y="416277"/>
                  <a:pt x="437003" y="417067"/>
                  <a:pt x="437003" y="418015"/>
                </a:cubicBezTo>
                <a:lnTo>
                  <a:pt x="437003" y="469382"/>
                </a:lnTo>
                <a:cubicBezTo>
                  <a:pt x="437003" y="470805"/>
                  <a:pt x="436054" y="471990"/>
                  <a:pt x="434709" y="472306"/>
                </a:cubicBezTo>
                <a:lnTo>
                  <a:pt x="403058" y="480683"/>
                </a:lnTo>
                <a:cubicBezTo>
                  <a:pt x="402820" y="480683"/>
                  <a:pt x="402504" y="480762"/>
                  <a:pt x="402266" y="480762"/>
                </a:cubicBezTo>
                <a:cubicBezTo>
                  <a:pt x="401554" y="480762"/>
                  <a:pt x="400921" y="480525"/>
                  <a:pt x="400367" y="480130"/>
                </a:cubicBezTo>
                <a:cubicBezTo>
                  <a:pt x="399655" y="479577"/>
                  <a:pt x="399180" y="478628"/>
                  <a:pt x="399180" y="477680"/>
                </a:cubicBezTo>
                <a:lnTo>
                  <a:pt x="399180" y="423073"/>
                </a:lnTo>
                <a:cubicBezTo>
                  <a:pt x="399180" y="421571"/>
                  <a:pt x="400288" y="420307"/>
                  <a:pt x="401791" y="420070"/>
                </a:cubicBezTo>
                <a:close/>
                <a:moveTo>
                  <a:pt x="51207" y="410338"/>
                </a:moveTo>
                <a:cubicBezTo>
                  <a:pt x="50336" y="410180"/>
                  <a:pt x="49386" y="410338"/>
                  <a:pt x="48674" y="410971"/>
                </a:cubicBezTo>
                <a:cubicBezTo>
                  <a:pt x="47961" y="411524"/>
                  <a:pt x="47486" y="412393"/>
                  <a:pt x="47486" y="413342"/>
                </a:cubicBezTo>
                <a:lnTo>
                  <a:pt x="47486" y="461719"/>
                </a:lnTo>
                <a:cubicBezTo>
                  <a:pt x="47486" y="462984"/>
                  <a:pt x="48278" y="464170"/>
                  <a:pt x="49545" y="464565"/>
                </a:cubicBezTo>
                <a:lnTo>
                  <a:pt x="69576" y="471917"/>
                </a:lnTo>
                <a:cubicBezTo>
                  <a:pt x="69892" y="472075"/>
                  <a:pt x="70209" y="472154"/>
                  <a:pt x="70605" y="472154"/>
                </a:cubicBezTo>
                <a:cubicBezTo>
                  <a:pt x="71238" y="472154"/>
                  <a:pt x="71793" y="471917"/>
                  <a:pt x="72347" y="471600"/>
                </a:cubicBezTo>
                <a:cubicBezTo>
                  <a:pt x="73138" y="470968"/>
                  <a:pt x="73614" y="470098"/>
                  <a:pt x="73614" y="469071"/>
                </a:cubicBezTo>
                <a:lnTo>
                  <a:pt x="73614" y="417769"/>
                </a:lnTo>
                <a:cubicBezTo>
                  <a:pt x="73614" y="416346"/>
                  <a:pt x="72663" y="415160"/>
                  <a:pt x="71238" y="414844"/>
                </a:cubicBezTo>
                <a:close/>
                <a:moveTo>
                  <a:pt x="519998" y="379905"/>
                </a:moveTo>
                <a:lnTo>
                  <a:pt x="486982" y="383462"/>
                </a:lnTo>
                <a:cubicBezTo>
                  <a:pt x="485399" y="383699"/>
                  <a:pt x="484211" y="384964"/>
                  <a:pt x="484211" y="386545"/>
                </a:cubicBezTo>
                <a:lnTo>
                  <a:pt x="484211" y="455395"/>
                </a:lnTo>
                <a:cubicBezTo>
                  <a:pt x="484211" y="456344"/>
                  <a:pt x="484686" y="457214"/>
                  <a:pt x="485399" y="457846"/>
                </a:cubicBezTo>
                <a:cubicBezTo>
                  <a:pt x="485953" y="458241"/>
                  <a:pt x="486666" y="458478"/>
                  <a:pt x="487299" y="458478"/>
                </a:cubicBezTo>
                <a:cubicBezTo>
                  <a:pt x="487536" y="458478"/>
                  <a:pt x="487774" y="458399"/>
                  <a:pt x="488091" y="458320"/>
                </a:cubicBezTo>
                <a:lnTo>
                  <a:pt x="521106" y="449704"/>
                </a:lnTo>
                <a:cubicBezTo>
                  <a:pt x="522452" y="449309"/>
                  <a:pt x="523402" y="448123"/>
                  <a:pt x="523402" y="446700"/>
                </a:cubicBezTo>
                <a:lnTo>
                  <a:pt x="523402" y="382988"/>
                </a:lnTo>
                <a:cubicBezTo>
                  <a:pt x="523402" y="382118"/>
                  <a:pt x="523007" y="381248"/>
                  <a:pt x="522373" y="380695"/>
                </a:cubicBezTo>
                <a:cubicBezTo>
                  <a:pt x="521740" y="380142"/>
                  <a:pt x="520869" y="379826"/>
                  <a:pt x="519998" y="379905"/>
                </a:cubicBezTo>
                <a:close/>
                <a:moveTo>
                  <a:pt x="565444" y="375478"/>
                </a:moveTo>
                <a:lnTo>
                  <a:pt x="539475" y="378324"/>
                </a:lnTo>
                <a:cubicBezTo>
                  <a:pt x="537970" y="378482"/>
                  <a:pt x="536783" y="379826"/>
                  <a:pt x="536783" y="381407"/>
                </a:cubicBezTo>
                <a:lnTo>
                  <a:pt x="536783" y="441641"/>
                </a:lnTo>
                <a:cubicBezTo>
                  <a:pt x="536783" y="442590"/>
                  <a:pt x="537179" y="443459"/>
                  <a:pt x="537970" y="444092"/>
                </a:cubicBezTo>
                <a:cubicBezTo>
                  <a:pt x="538525" y="444487"/>
                  <a:pt x="539158" y="444724"/>
                  <a:pt x="539791" y="444724"/>
                </a:cubicBezTo>
                <a:cubicBezTo>
                  <a:pt x="540108" y="444724"/>
                  <a:pt x="540346" y="444645"/>
                  <a:pt x="540583" y="444566"/>
                </a:cubicBezTo>
                <a:lnTo>
                  <a:pt x="566552" y="437768"/>
                </a:lnTo>
                <a:cubicBezTo>
                  <a:pt x="567898" y="437452"/>
                  <a:pt x="568848" y="436187"/>
                  <a:pt x="568848" y="434843"/>
                </a:cubicBezTo>
                <a:lnTo>
                  <a:pt x="568848" y="378561"/>
                </a:lnTo>
                <a:cubicBezTo>
                  <a:pt x="568848" y="377691"/>
                  <a:pt x="568532" y="376822"/>
                  <a:pt x="567819" y="376268"/>
                </a:cubicBezTo>
                <a:cubicBezTo>
                  <a:pt x="567186" y="375715"/>
                  <a:pt x="566315" y="375399"/>
                  <a:pt x="565444" y="375478"/>
                </a:cubicBezTo>
                <a:close/>
                <a:moveTo>
                  <a:pt x="324891" y="338432"/>
                </a:moveTo>
                <a:cubicBezTo>
                  <a:pt x="325683" y="338511"/>
                  <a:pt x="326475" y="338748"/>
                  <a:pt x="327108" y="339301"/>
                </a:cubicBezTo>
                <a:cubicBezTo>
                  <a:pt x="327663" y="339933"/>
                  <a:pt x="327979" y="340645"/>
                  <a:pt x="327979" y="341514"/>
                </a:cubicBezTo>
                <a:lnTo>
                  <a:pt x="327979" y="404096"/>
                </a:lnTo>
                <a:cubicBezTo>
                  <a:pt x="327979" y="405677"/>
                  <a:pt x="326792" y="406941"/>
                  <a:pt x="325208" y="407099"/>
                </a:cubicBezTo>
                <a:lnTo>
                  <a:pt x="277464" y="412235"/>
                </a:lnTo>
                <a:cubicBezTo>
                  <a:pt x="277385" y="412314"/>
                  <a:pt x="277305" y="412314"/>
                  <a:pt x="277147" y="412314"/>
                </a:cubicBezTo>
                <a:cubicBezTo>
                  <a:pt x="276434" y="412314"/>
                  <a:pt x="275643" y="411998"/>
                  <a:pt x="275088" y="411524"/>
                </a:cubicBezTo>
                <a:cubicBezTo>
                  <a:pt x="274455" y="410892"/>
                  <a:pt x="274138" y="410102"/>
                  <a:pt x="274138" y="409232"/>
                </a:cubicBezTo>
                <a:lnTo>
                  <a:pt x="274138" y="341751"/>
                </a:lnTo>
                <a:cubicBezTo>
                  <a:pt x="274138" y="340012"/>
                  <a:pt x="275484" y="338669"/>
                  <a:pt x="277147" y="338669"/>
                </a:cubicBezTo>
                <a:close/>
                <a:moveTo>
                  <a:pt x="148116" y="338404"/>
                </a:moveTo>
                <a:cubicBezTo>
                  <a:pt x="147246" y="338404"/>
                  <a:pt x="146533" y="338721"/>
                  <a:pt x="145900" y="339274"/>
                </a:cubicBezTo>
                <a:cubicBezTo>
                  <a:pt x="145345" y="339906"/>
                  <a:pt x="145029" y="340618"/>
                  <a:pt x="145029" y="341487"/>
                </a:cubicBezTo>
                <a:lnTo>
                  <a:pt x="145029" y="403856"/>
                </a:lnTo>
                <a:cubicBezTo>
                  <a:pt x="145029" y="405358"/>
                  <a:pt x="146137" y="406702"/>
                  <a:pt x="147641" y="406939"/>
                </a:cubicBezTo>
                <a:lnTo>
                  <a:pt x="181528" y="411998"/>
                </a:lnTo>
                <a:cubicBezTo>
                  <a:pt x="181686" y="412077"/>
                  <a:pt x="181845" y="412077"/>
                  <a:pt x="182003" y="412077"/>
                </a:cubicBezTo>
                <a:cubicBezTo>
                  <a:pt x="182716" y="412077"/>
                  <a:pt x="183428" y="411761"/>
                  <a:pt x="183982" y="411287"/>
                </a:cubicBezTo>
                <a:cubicBezTo>
                  <a:pt x="184695" y="410733"/>
                  <a:pt x="185091" y="409864"/>
                  <a:pt x="185091" y="408994"/>
                </a:cubicBezTo>
                <a:lnTo>
                  <a:pt x="185091" y="341724"/>
                </a:lnTo>
                <a:cubicBezTo>
                  <a:pt x="185091" y="339985"/>
                  <a:pt x="183666" y="338642"/>
                  <a:pt x="182003" y="338642"/>
                </a:cubicBezTo>
                <a:close/>
                <a:moveTo>
                  <a:pt x="384814" y="338079"/>
                </a:moveTo>
                <a:cubicBezTo>
                  <a:pt x="385605" y="338079"/>
                  <a:pt x="386396" y="338395"/>
                  <a:pt x="386949" y="338949"/>
                </a:cubicBezTo>
                <a:cubicBezTo>
                  <a:pt x="387503" y="339582"/>
                  <a:pt x="387819" y="340294"/>
                  <a:pt x="387819" y="341164"/>
                </a:cubicBezTo>
                <a:lnTo>
                  <a:pt x="387819" y="397637"/>
                </a:lnTo>
                <a:cubicBezTo>
                  <a:pt x="387819" y="399218"/>
                  <a:pt x="386633" y="400484"/>
                  <a:pt x="385131" y="400642"/>
                </a:cubicBezTo>
                <a:lnTo>
                  <a:pt x="346622" y="404834"/>
                </a:lnTo>
                <a:cubicBezTo>
                  <a:pt x="346543" y="404834"/>
                  <a:pt x="346385" y="404834"/>
                  <a:pt x="346306" y="404834"/>
                </a:cubicBezTo>
                <a:cubicBezTo>
                  <a:pt x="345594" y="404834"/>
                  <a:pt x="344804" y="404597"/>
                  <a:pt x="344250" y="404043"/>
                </a:cubicBezTo>
                <a:cubicBezTo>
                  <a:pt x="343618" y="403489"/>
                  <a:pt x="343222" y="402619"/>
                  <a:pt x="343222" y="401829"/>
                </a:cubicBezTo>
                <a:lnTo>
                  <a:pt x="343222" y="341322"/>
                </a:lnTo>
                <a:cubicBezTo>
                  <a:pt x="343222" y="339661"/>
                  <a:pt x="344646" y="338316"/>
                  <a:pt x="346306" y="338316"/>
                </a:cubicBezTo>
                <a:close/>
                <a:moveTo>
                  <a:pt x="433917" y="337867"/>
                </a:moveTo>
                <a:cubicBezTo>
                  <a:pt x="434709" y="337867"/>
                  <a:pt x="435579" y="338183"/>
                  <a:pt x="436133" y="338737"/>
                </a:cubicBezTo>
                <a:cubicBezTo>
                  <a:pt x="436687" y="339290"/>
                  <a:pt x="437003" y="340081"/>
                  <a:pt x="437003" y="340872"/>
                </a:cubicBezTo>
                <a:lnTo>
                  <a:pt x="437003" y="392352"/>
                </a:lnTo>
                <a:cubicBezTo>
                  <a:pt x="437003" y="393854"/>
                  <a:pt x="435816" y="395198"/>
                  <a:pt x="434313" y="395357"/>
                </a:cubicBezTo>
                <a:lnTo>
                  <a:pt x="402583" y="398757"/>
                </a:lnTo>
                <a:cubicBezTo>
                  <a:pt x="402504" y="398836"/>
                  <a:pt x="402345" y="398836"/>
                  <a:pt x="402266" y="398836"/>
                </a:cubicBezTo>
                <a:cubicBezTo>
                  <a:pt x="401475" y="398836"/>
                  <a:pt x="400763" y="398520"/>
                  <a:pt x="400209" y="398045"/>
                </a:cubicBezTo>
                <a:cubicBezTo>
                  <a:pt x="399576" y="397413"/>
                  <a:pt x="399180" y="396622"/>
                  <a:pt x="399180" y="395752"/>
                </a:cubicBezTo>
                <a:lnTo>
                  <a:pt x="399180" y="341109"/>
                </a:lnTo>
                <a:cubicBezTo>
                  <a:pt x="399180" y="339370"/>
                  <a:pt x="400525" y="338025"/>
                  <a:pt x="402266" y="338025"/>
                </a:cubicBezTo>
                <a:close/>
                <a:moveTo>
                  <a:pt x="93170" y="337772"/>
                </a:moveTo>
                <a:cubicBezTo>
                  <a:pt x="92299" y="337772"/>
                  <a:pt x="91586" y="338088"/>
                  <a:pt x="91032" y="338642"/>
                </a:cubicBezTo>
                <a:cubicBezTo>
                  <a:pt x="90398" y="339195"/>
                  <a:pt x="90082" y="339985"/>
                  <a:pt x="90082" y="340776"/>
                </a:cubicBezTo>
                <a:lnTo>
                  <a:pt x="90082" y="395556"/>
                </a:lnTo>
                <a:cubicBezTo>
                  <a:pt x="90082" y="397058"/>
                  <a:pt x="91190" y="398323"/>
                  <a:pt x="92695" y="398560"/>
                </a:cubicBezTo>
                <a:lnTo>
                  <a:pt x="118347" y="402433"/>
                </a:lnTo>
                <a:cubicBezTo>
                  <a:pt x="118505" y="402433"/>
                  <a:pt x="118584" y="402512"/>
                  <a:pt x="118743" y="402512"/>
                </a:cubicBezTo>
                <a:cubicBezTo>
                  <a:pt x="119535" y="402512"/>
                  <a:pt x="120168" y="402196"/>
                  <a:pt x="120801" y="401722"/>
                </a:cubicBezTo>
                <a:cubicBezTo>
                  <a:pt x="121435" y="401169"/>
                  <a:pt x="121831" y="400299"/>
                  <a:pt x="121831" y="399430"/>
                </a:cubicBezTo>
                <a:lnTo>
                  <a:pt x="121831" y="340934"/>
                </a:lnTo>
                <a:cubicBezTo>
                  <a:pt x="121831" y="339274"/>
                  <a:pt x="120485" y="337930"/>
                  <a:pt x="118822" y="337930"/>
                </a:cubicBezTo>
                <a:close/>
                <a:moveTo>
                  <a:pt x="50574" y="337377"/>
                </a:moveTo>
                <a:cubicBezTo>
                  <a:pt x="49782" y="337377"/>
                  <a:pt x="48990" y="337772"/>
                  <a:pt x="48436" y="338325"/>
                </a:cubicBezTo>
                <a:cubicBezTo>
                  <a:pt x="47882" y="338879"/>
                  <a:pt x="47565" y="339669"/>
                  <a:pt x="47565" y="340460"/>
                </a:cubicBezTo>
                <a:lnTo>
                  <a:pt x="47565" y="389153"/>
                </a:lnTo>
                <a:cubicBezTo>
                  <a:pt x="47565" y="390655"/>
                  <a:pt x="48674" y="391920"/>
                  <a:pt x="50099" y="392157"/>
                </a:cubicBezTo>
                <a:lnTo>
                  <a:pt x="70288" y="395161"/>
                </a:lnTo>
                <a:cubicBezTo>
                  <a:pt x="70447" y="395240"/>
                  <a:pt x="70605" y="395240"/>
                  <a:pt x="70763" y="395240"/>
                </a:cubicBezTo>
                <a:cubicBezTo>
                  <a:pt x="71476" y="395240"/>
                  <a:pt x="72188" y="395003"/>
                  <a:pt x="72743" y="394449"/>
                </a:cubicBezTo>
                <a:cubicBezTo>
                  <a:pt x="73376" y="393896"/>
                  <a:pt x="73772" y="393106"/>
                  <a:pt x="73772" y="392157"/>
                </a:cubicBezTo>
                <a:lnTo>
                  <a:pt x="73772" y="340618"/>
                </a:lnTo>
                <a:cubicBezTo>
                  <a:pt x="73772" y="338879"/>
                  <a:pt x="72426" y="337535"/>
                  <a:pt x="70763" y="337535"/>
                </a:cubicBezTo>
                <a:close/>
                <a:moveTo>
                  <a:pt x="540266" y="276589"/>
                </a:moveTo>
                <a:cubicBezTo>
                  <a:pt x="539396" y="276431"/>
                  <a:pt x="538525" y="276668"/>
                  <a:pt x="537812" y="277300"/>
                </a:cubicBezTo>
                <a:cubicBezTo>
                  <a:pt x="537179" y="277854"/>
                  <a:pt x="536783" y="278723"/>
                  <a:pt x="536783" y="279593"/>
                </a:cubicBezTo>
                <a:lnTo>
                  <a:pt x="536783" y="340381"/>
                </a:lnTo>
                <a:cubicBezTo>
                  <a:pt x="536783" y="341171"/>
                  <a:pt x="537100" y="341883"/>
                  <a:pt x="537654" y="342515"/>
                </a:cubicBezTo>
                <a:cubicBezTo>
                  <a:pt x="538208" y="343068"/>
                  <a:pt x="539000" y="343384"/>
                  <a:pt x="539791" y="343384"/>
                </a:cubicBezTo>
                <a:lnTo>
                  <a:pt x="539871" y="343384"/>
                </a:lnTo>
                <a:lnTo>
                  <a:pt x="565840" y="343226"/>
                </a:lnTo>
                <a:cubicBezTo>
                  <a:pt x="567502" y="343226"/>
                  <a:pt x="568848" y="341883"/>
                  <a:pt x="568848" y="340223"/>
                </a:cubicBezTo>
                <a:lnTo>
                  <a:pt x="568848" y="283466"/>
                </a:lnTo>
                <a:cubicBezTo>
                  <a:pt x="568848" y="281964"/>
                  <a:pt x="567740" y="280620"/>
                  <a:pt x="566236" y="280462"/>
                </a:cubicBezTo>
                <a:close/>
                <a:moveTo>
                  <a:pt x="487774" y="268684"/>
                </a:moveTo>
                <a:cubicBezTo>
                  <a:pt x="486903" y="268605"/>
                  <a:pt x="485953" y="268842"/>
                  <a:pt x="485320" y="269396"/>
                </a:cubicBezTo>
                <a:cubicBezTo>
                  <a:pt x="484607" y="270028"/>
                  <a:pt x="484211" y="270898"/>
                  <a:pt x="484211" y="271767"/>
                </a:cubicBezTo>
                <a:lnTo>
                  <a:pt x="484211" y="340618"/>
                </a:lnTo>
                <a:cubicBezTo>
                  <a:pt x="484211" y="341408"/>
                  <a:pt x="484607" y="342199"/>
                  <a:pt x="485161" y="342752"/>
                </a:cubicBezTo>
                <a:cubicBezTo>
                  <a:pt x="485715" y="343305"/>
                  <a:pt x="486507" y="343622"/>
                  <a:pt x="487299" y="343622"/>
                </a:cubicBezTo>
                <a:lnTo>
                  <a:pt x="520394" y="343464"/>
                </a:lnTo>
                <a:cubicBezTo>
                  <a:pt x="522056" y="343464"/>
                  <a:pt x="523402" y="342120"/>
                  <a:pt x="523402" y="340460"/>
                </a:cubicBezTo>
                <a:lnTo>
                  <a:pt x="523402" y="276668"/>
                </a:lnTo>
                <a:cubicBezTo>
                  <a:pt x="523402" y="275166"/>
                  <a:pt x="522294" y="273901"/>
                  <a:pt x="520790" y="273664"/>
                </a:cubicBezTo>
                <a:close/>
                <a:moveTo>
                  <a:pt x="69971" y="261016"/>
                </a:moveTo>
                <a:lnTo>
                  <a:pt x="49940" y="265206"/>
                </a:lnTo>
                <a:cubicBezTo>
                  <a:pt x="48515" y="265443"/>
                  <a:pt x="47486" y="266708"/>
                  <a:pt x="47486" y="268131"/>
                </a:cubicBezTo>
                <a:lnTo>
                  <a:pt x="47486" y="316587"/>
                </a:lnTo>
                <a:cubicBezTo>
                  <a:pt x="47486" y="317378"/>
                  <a:pt x="47882" y="318168"/>
                  <a:pt x="48515" y="318801"/>
                </a:cubicBezTo>
                <a:cubicBezTo>
                  <a:pt x="49069" y="319354"/>
                  <a:pt x="49782" y="319591"/>
                  <a:pt x="50574" y="319591"/>
                </a:cubicBezTo>
                <a:lnTo>
                  <a:pt x="50811" y="319591"/>
                </a:lnTo>
                <a:lnTo>
                  <a:pt x="70763" y="318326"/>
                </a:lnTo>
                <a:cubicBezTo>
                  <a:pt x="72426" y="318168"/>
                  <a:pt x="73614" y="316903"/>
                  <a:pt x="73614" y="315243"/>
                </a:cubicBezTo>
                <a:lnTo>
                  <a:pt x="73614" y="264020"/>
                </a:lnTo>
                <a:cubicBezTo>
                  <a:pt x="73614" y="263072"/>
                  <a:pt x="73218" y="262202"/>
                  <a:pt x="72505" y="261649"/>
                </a:cubicBezTo>
                <a:cubicBezTo>
                  <a:pt x="71793" y="261016"/>
                  <a:pt x="70842" y="260779"/>
                  <a:pt x="69971" y="261016"/>
                </a:cubicBezTo>
                <a:close/>
                <a:moveTo>
                  <a:pt x="402662" y="256020"/>
                </a:moveTo>
                <a:lnTo>
                  <a:pt x="434392" y="260764"/>
                </a:lnTo>
                <a:cubicBezTo>
                  <a:pt x="435895" y="261002"/>
                  <a:pt x="437003" y="262267"/>
                  <a:pt x="437003" y="263769"/>
                </a:cubicBezTo>
                <a:lnTo>
                  <a:pt x="437003" y="315245"/>
                </a:lnTo>
                <a:cubicBezTo>
                  <a:pt x="437003" y="316036"/>
                  <a:pt x="436687" y="316827"/>
                  <a:pt x="436054" y="317459"/>
                </a:cubicBezTo>
                <a:cubicBezTo>
                  <a:pt x="435500" y="317934"/>
                  <a:pt x="434788" y="318250"/>
                  <a:pt x="433996" y="318250"/>
                </a:cubicBezTo>
                <a:cubicBezTo>
                  <a:pt x="433917" y="318250"/>
                  <a:pt x="433917" y="318250"/>
                  <a:pt x="433838" y="318250"/>
                </a:cubicBezTo>
                <a:lnTo>
                  <a:pt x="402108" y="316748"/>
                </a:lnTo>
                <a:cubicBezTo>
                  <a:pt x="400446" y="316669"/>
                  <a:pt x="399180" y="315324"/>
                  <a:pt x="399180" y="313743"/>
                </a:cubicBezTo>
                <a:lnTo>
                  <a:pt x="399180" y="259104"/>
                </a:lnTo>
                <a:cubicBezTo>
                  <a:pt x="399180" y="258155"/>
                  <a:pt x="399576" y="257364"/>
                  <a:pt x="400288" y="256732"/>
                </a:cubicBezTo>
                <a:cubicBezTo>
                  <a:pt x="400921" y="256178"/>
                  <a:pt x="401791" y="255941"/>
                  <a:pt x="402662" y="256020"/>
                </a:cubicBezTo>
                <a:close/>
                <a:moveTo>
                  <a:pt x="118189" y="250898"/>
                </a:moveTo>
                <a:lnTo>
                  <a:pt x="92536" y="256274"/>
                </a:lnTo>
                <a:cubicBezTo>
                  <a:pt x="91111" y="256590"/>
                  <a:pt x="90082" y="257855"/>
                  <a:pt x="90082" y="259277"/>
                </a:cubicBezTo>
                <a:lnTo>
                  <a:pt x="90082" y="313821"/>
                </a:lnTo>
                <a:cubicBezTo>
                  <a:pt x="90082" y="314611"/>
                  <a:pt x="90478" y="315402"/>
                  <a:pt x="91032" y="316034"/>
                </a:cubicBezTo>
                <a:cubicBezTo>
                  <a:pt x="91586" y="316508"/>
                  <a:pt x="92378" y="316824"/>
                  <a:pt x="93170" y="316824"/>
                </a:cubicBezTo>
                <a:cubicBezTo>
                  <a:pt x="93249" y="316824"/>
                  <a:pt x="93328" y="316824"/>
                  <a:pt x="93328" y="316824"/>
                </a:cubicBezTo>
                <a:lnTo>
                  <a:pt x="118980" y="315164"/>
                </a:lnTo>
                <a:cubicBezTo>
                  <a:pt x="120564" y="315085"/>
                  <a:pt x="121831" y="313742"/>
                  <a:pt x="121831" y="312161"/>
                </a:cubicBezTo>
                <a:lnTo>
                  <a:pt x="121831" y="253902"/>
                </a:lnTo>
                <a:cubicBezTo>
                  <a:pt x="121831" y="253033"/>
                  <a:pt x="121435" y="252084"/>
                  <a:pt x="120722" y="251531"/>
                </a:cubicBezTo>
                <a:cubicBezTo>
                  <a:pt x="120010" y="250977"/>
                  <a:pt x="119060" y="250740"/>
                  <a:pt x="118189" y="250898"/>
                </a:cubicBezTo>
                <a:close/>
                <a:moveTo>
                  <a:pt x="346781" y="247693"/>
                </a:moveTo>
                <a:lnTo>
                  <a:pt x="385210" y="253464"/>
                </a:lnTo>
                <a:cubicBezTo>
                  <a:pt x="386712" y="253701"/>
                  <a:pt x="387819" y="254966"/>
                  <a:pt x="387819" y="256468"/>
                </a:cubicBezTo>
                <a:lnTo>
                  <a:pt x="387819" y="312909"/>
                </a:lnTo>
                <a:cubicBezTo>
                  <a:pt x="387819" y="313779"/>
                  <a:pt x="387503" y="314569"/>
                  <a:pt x="386870" y="315123"/>
                </a:cubicBezTo>
                <a:cubicBezTo>
                  <a:pt x="386317" y="315676"/>
                  <a:pt x="385526" y="315992"/>
                  <a:pt x="384814" y="315992"/>
                </a:cubicBezTo>
                <a:lnTo>
                  <a:pt x="384656" y="315992"/>
                </a:lnTo>
                <a:lnTo>
                  <a:pt x="346148" y="314174"/>
                </a:lnTo>
                <a:cubicBezTo>
                  <a:pt x="344566" y="314095"/>
                  <a:pt x="343222" y="312751"/>
                  <a:pt x="343222" y="311170"/>
                </a:cubicBezTo>
                <a:lnTo>
                  <a:pt x="343222" y="250776"/>
                </a:lnTo>
                <a:cubicBezTo>
                  <a:pt x="343222" y="249907"/>
                  <a:pt x="343618" y="249037"/>
                  <a:pt x="344329" y="248405"/>
                </a:cubicBezTo>
                <a:cubicBezTo>
                  <a:pt x="344962" y="247851"/>
                  <a:pt x="345832" y="247614"/>
                  <a:pt x="346781" y="247693"/>
                </a:cubicBezTo>
                <a:close/>
                <a:moveTo>
                  <a:pt x="181370" y="237697"/>
                </a:moveTo>
                <a:lnTo>
                  <a:pt x="147483" y="244812"/>
                </a:lnTo>
                <a:cubicBezTo>
                  <a:pt x="146058" y="245128"/>
                  <a:pt x="145029" y="246314"/>
                  <a:pt x="145029" y="247815"/>
                </a:cubicBezTo>
                <a:lnTo>
                  <a:pt x="145029" y="310184"/>
                </a:lnTo>
                <a:cubicBezTo>
                  <a:pt x="145029" y="311054"/>
                  <a:pt x="145425" y="311844"/>
                  <a:pt x="145979" y="312477"/>
                </a:cubicBezTo>
                <a:cubicBezTo>
                  <a:pt x="146533" y="312951"/>
                  <a:pt x="147325" y="313267"/>
                  <a:pt x="148116" y="313267"/>
                </a:cubicBezTo>
                <a:lnTo>
                  <a:pt x="148275" y="313267"/>
                </a:lnTo>
                <a:lnTo>
                  <a:pt x="182241" y="311054"/>
                </a:lnTo>
                <a:cubicBezTo>
                  <a:pt x="183824" y="310975"/>
                  <a:pt x="185091" y="309631"/>
                  <a:pt x="185091" y="308050"/>
                </a:cubicBezTo>
                <a:lnTo>
                  <a:pt x="185091" y="240701"/>
                </a:lnTo>
                <a:cubicBezTo>
                  <a:pt x="185091" y="239753"/>
                  <a:pt x="184616" y="238883"/>
                  <a:pt x="183903" y="238330"/>
                </a:cubicBezTo>
                <a:cubicBezTo>
                  <a:pt x="183191" y="237776"/>
                  <a:pt x="182241" y="237539"/>
                  <a:pt x="181370" y="237697"/>
                </a:cubicBezTo>
                <a:close/>
                <a:moveTo>
                  <a:pt x="277622" y="237390"/>
                </a:moveTo>
                <a:lnTo>
                  <a:pt x="325366" y="244502"/>
                </a:lnTo>
                <a:cubicBezTo>
                  <a:pt x="326871" y="244739"/>
                  <a:pt x="327979" y="246003"/>
                  <a:pt x="327979" y="247504"/>
                </a:cubicBezTo>
                <a:lnTo>
                  <a:pt x="327979" y="310087"/>
                </a:lnTo>
                <a:cubicBezTo>
                  <a:pt x="327979" y="310957"/>
                  <a:pt x="327663" y="311747"/>
                  <a:pt x="327029" y="312300"/>
                </a:cubicBezTo>
                <a:cubicBezTo>
                  <a:pt x="326475" y="312853"/>
                  <a:pt x="325683" y="313169"/>
                  <a:pt x="324891" y="313169"/>
                </a:cubicBezTo>
                <a:lnTo>
                  <a:pt x="324733" y="313169"/>
                </a:lnTo>
                <a:lnTo>
                  <a:pt x="276989" y="310957"/>
                </a:lnTo>
                <a:cubicBezTo>
                  <a:pt x="275405" y="310878"/>
                  <a:pt x="274138" y="309534"/>
                  <a:pt x="274138" y="307954"/>
                </a:cubicBezTo>
                <a:lnTo>
                  <a:pt x="274138" y="240393"/>
                </a:lnTo>
                <a:cubicBezTo>
                  <a:pt x="274138" y="239524"/>
                  <a:pt x="274455" y="238733"/>
                  <a:pt x="275168" y="238101"/>
                </a:cubicBezTo>
                <a:cubicBezTo>
                  <a:pt x="275801" y="237548"/>
                  <a:pt x="276751" y="237311"/>
                  <a:pt x="277622" y="237390"/>
                </a:cubicBezTo>
                <a:close/>
                <a:moveTo>
                  <a:pt x="345656" y="26718"/>
                </a:moveTo>
                <a:lnTo>
                  <a:pt x="230695" y="198727"/>
                </a:lnTo>
                <a:lnTo>
                  <a:pt x="230695" y="584086"/>
                </a:lnTo>
                <a:lnTo>
                  <a:pt x="453016" y="503299"/>
                </a:lnTo>
                <a:lnTo>
                  <a:pt x="453016" y="221809"/>
                </a:lnTo>
                <a:close/>
                <a:moveTo>
                  <a:pt x="346369" y="0"/>
                </a:moveTo>
                <a:lnTo>
                  <a:pt x="346685" y="0"/>
                </a:lnTo>
                <a:lnTo>
                  <a:pt x="346844" y="0"/>
                </a:lnTo>
                <a:cubicBezTo>
                  <a:pt x="347240" y="0"/>
                  <a:pt x="347636" y="79"/>
                  <a:pt x="348031" y="158"/>
                </a:cubicBezTo>
                <a:cubicBezTo>
                  <a:pt x="348111" y="158"/>
                  <a:pt x="348111" y="158"/>
                  <a:pt x="348190" y="158"/>
                </a:cubicBezTo>
                <a:cubicBezTo>
                  <a:pt x="348586" y="237"/>
                  <a:pt x="348982" y="316"/>
                  <a:pt x="349377" y="474"/>
                </a:cubicBezTo>
                <a:cubicBezTo>
                  <a:pt x="349457" y="553"/>
                  <a:pt x="349615" y="553"/>
                  <a:pt x="349773" y="632"/>
                </a:cubicBezTo>
                <a:cubicBezTo>
                  <a:pt x="350090" y="711"/>
                  <a:pt x="350327" y="870"/>
                  <a:pt x="350644" y="1028"/>
                </a:cubicBezTo>
                <a:cubicBezTo>
                  <a:pt x="350723" y="1107"/>
                  <a:pt x="350882" y="1186"/>
                  <a:pt x="351040" y="1265"/>
                </a:cubicBezTo>
                <a:cubicBezTo>
                  <a:pt x="351357" y="1423"/>
                  <a:pt x="351673" y="1581"/>
                  <a:pt x="351911" y="1818"/>
                </a:cubicBezTo>
                <a:cubicBezTo>
                  <a:pt x="351990" y="1897"/>
                  <a:pt x="352069" y="1976"/>
                  <a:pt x="352148" y="1976"/>
                </a:cubicBezTo>
                <a:cubicBezTo>
                  <a:pt x="352544" y="2292"/>
                  <a:pt x="352861" y="2609"/>
                  <a:pt x="353178" y="2925"/>
                </a:cubicBezTo>
                <a:cubicBezTo>
                  <a:pt x="353178" y="3004"/>
                  <a:pt x="353178" y="3004"/>
                  <a:pt x="353257" y="3004"/>
                </a:cubicBezTo>
                <a:cubicBezTo>
                  <a:pt x="353336" y="3083"/>
                  <a:pt x="353336" y="3162"/>
                  <a:pt x="353415" y="3241"/>
                </a:cubicBezTo>
                <a:cubicBezTo>
                  <a:pt x="353653" y="3478"/>
                  <a:pt x="353811" y="3794"/>
                  <a:pt x="354049" y="4032"/>
                </a:cubicBezTo>
                <a:cubicBezTo>
                  <a:pt x="354128" y="4190"/>
                  <a:pt x="354207" y="4348"/>
                  <a:pt x="354286" y="4427"/>
                </a:cubicBezTo>
                <a:cubicBezTo>
                  <a:pt x="354365" y="4506"/>
                  <a:pt x="354445" y="4664"/>
                  <a:pt x="354445" y="4743"/>
                </a:cubicBezTo>
                <a:lnTo>
                  <a:pt x="468218" y="211612"/>
                </a:lnTo>
                <a:lnTo>
                  <a:pt x="575974" y="238725"/>
                </a:lnTo>
                <a:cubicBezTo>
                  <a:pt x="580012" y="239753"/>
                  <a:pt x="582862" y="243389"/>
                  <a:pt x="582862" y="247578"/>
                </a:cubicBezTo>
                <a:lnTo>
                  <a:pt x="582862" y="469150"/>
                </a:lnTo>
                <a:cubicBezTo>
                  <a:pt x="582862" y="473023"/>
                  <a:pt x="580487" y="476422"/>
                  <a:pt x="576845" y="477766"/>
                </a:cubicBezTo>
                <a:lnTo>
                  <a:pt x="465288" y="518318"/>
                </a:lnTo>
                <a:lnTo>
                  <a:pt x="224678" y="605745"/>
                </a:lnTo>
                <a:cubicBezTo>
                  <a:pt x="224520" y="605824"/>
                  <a:pt x="224361" y="605903"/>
                  <a:pt x="224124" y="605982"/>
                </a:cubicBezTo>
                <a:cubicBezTo>
                  <a:pt x="224045" y="605982"/>
                  <a:pt x="224045" y="605982"/>
                  <a:pt x="223965" y="605982"/>
                </a:cubicBezTo>
                <a:cubicBezTo>
                  <a:pt x="223649" y="606061"/>
                  <a:pt x="223253" y="606140"/>
                  <a:pt x="222936" y="606219"/>
                </a:cubicBezTo>
                <a:cubicBezTo>
                  <a:pt x="222778" y="606219"/>
                  <a:pt x="222778" y="606219"/>
                  <a:pt x="222619" y="606219"/>
                </a:cubicBezTo>
                <a:cubicBezTo>
                  <a:pt x="222303" y="606298"/>
                  <a:pt x="221907" y="606298"/>
                  <a:pt x="221511" y="606298"/>
                </a:cubicBezTo>
                <a:cubicBezTo>
                  <a:pt x="221115" y="606298"/>
                  <a:pt x="220719" y="606298"/>
                  <a:pt x="220323" y="606219"/>
                </a:cubicBezTo>
                <a:cubicBezTo>
                  <a:pt x="220165" y="606219"/>
                  <a:pt x="220086" y="606140"/>
                  <a:pt x="219928" y="606140"/>
                </a:cubicBezTo>
                <a:cubicBezTo>
                  <a:pt x="219611" y="606061"/>
                  <a:pt x="219373" y="605982"/>
                  <a:pt x="219057" y="605982"/>
                </a:cubicBezTo>
                <a:cubicBezTo>
                  <a:pt x="218898" y="605903"/>
                  <a:pt x="218740" y="605903"/>
                  <a:pt x="218661" y="605824"/>
                </a:cubicBezTo>
                <a:cubicBezTo>
                  <a:pt x="218344" y="605745"/>
                  <a:pt x="218027" y="605587"/>
                  <a:pt x="217711" y="605429"/>
                </a:cubicBezTo>
                <a:cubicBezTo>
                  <a:pt x="217631" y="605429"/>
                  <a:pt x="217552" y="605350"/>
                  <a:pt x="217473" y="605350"/>
                </a:cubicBezTo>
                <a:cubicBezTo>
                  <a:pt x="217394" y="605350"/>
                  <a:pt x="217394" y="605350"/>
                  <a:pt x="217394" y="605350"/>
                </a:cubicBezTo>
                <a:lnTo>
                  <a:pt x="28484" y="508911"/>
                </a:lnTo>
                <a:cubicBezTo>
                  <a:pt x="25476" y="507330"/>
                  <a:pt x="23496" y="504168"/>
                  <a:pt x="23496" y="500769"/>
                </a:cubicBezTo>
                <a:lnTo>
                  <a:pt x="23496" y="261096"/>
                </a:lnTo>
                <a:lnTo>
                  <a:pt x="11620" y="264416"/>
                </a:lnTo>
                <a:cubicBezTo>
                  <a:pt x="10828" y="264653"/>
                  <a:pt x="9957" y="264732"/>
                  <a:pt x="9166" y="264732"/>
                </a:cubicBezTo>
                <a:cubicBezTo>
                  <a:pt x="6236" y="264732"/>
                  <a:pt x="3386" y="263309"/>
                  <a:pt x="1644" y="260779"/>
                </a:cubicBezTo>
                <a:cubicBezTo>
                  <a:pt x="-573" y="257617"/>
                  <a:pt x="-573" y="253349"/>
                  <a:pt x="1802" y="250187"/>
                </a:cubicBezTo>
                <a:lnTo>
                  <a:pt x="85886" y="135646"/>
                </a:lnTo>
                <a:cubicBezTo>
                  <a:pt x="86677" y="134461"/>
                  <a:pt x="87786" y="133591"/>
                  <a:pt x="88973" y="132880"/>
                </a:cubicBezTo>
                <a:lnTo>
                  <a:pt x="342173" y="1028"/>
                </a:lnTo>
                <a:cubicBezTo>
                  <a:pt x="342173" y="1028"/>
                  <a:pt x="342173" y="1028"/>
                  <a:pt x="342252" y="1028"/>
                </a:cubicBezTo>
                <a:cubicBezTo>
                  <a:pt x="342648" y="791"/>
                  <a:pt x="343123" y="632"/>
                  <a:pt x="343518" y="474"/>
                </a:cubicBezTo>
                <a:cubicBezTo>
                  <a:pt x="343677" y="395"/>
                  <a:pt x="343756" y="395"/>
                  <a:pt x="343835" y="395"/>
                </a:cubicBezTo>
                <a:cubicBezTo>
                  <a:pt x="344152" y="237"/>
                  <a:pt x="344548" y="158"/>
                  <a:pt x="344944" y="79"/>
                </a:cubicBezTo>
                <a:cubicBezTo>
                  <a:pt x="345023" y="79"/>
                  <a:pt x="345181" y="79"/>
                  <a:pt x="345260" y="79"/>
                </a:cubicBezTo>
                <a:cubicBezTo>
                  <a:pt x="345656" y="0"/>
                  <a:pt x="345973" y="0"/>
                  <a:pt x="346369" y="0"/>
                </a:cubicBezTo>
                <a:close/>
              </a:path>
            </a:pathLst>
          </a:custGeom>
          <a:solidFill>
            <a:srgbClr val="C00000"/>
          </a:solidFill>
          <a:ln>
            <a:noFill/>
          </a:ln>
        </p:spPr>
      </p:sp>
      <p:sp>
        <p:nvSpPr>
          <p:cNvPr id="24" name="iŝlïḓé"/>
          <p:cNvSpPr/>
          <p:nvPr/>
        </p:nvSpPr>
        <p:spPr>
          <a:xfrm>
            <a:off x="5104520" y="4798389"/>
            <a:ext cx="700249" cy="594228"/>
          </a:xfrm>
          <a:custGeom>
            <a:avLst/>
            <a:gdLst>
              <a:gd name="connsiteX0" fmla="*/ 54222 w 585452"/>
              <a:gd name="connsiteY0" fmla="*/ 339785 h 597115"/>
              <a:gd name="connsiteX1" fmla="*/ 231863 w 585452"/>
              <a:gd name="connsiteY1" fmla="*/ 478484 h 597115"/>
              <a:gd name="connsiteX2" fmla="*/ 236511 w 585452"/>
              <a:gd name="connsiteY2" fmla="*/ 476421 h 597115"/>
              <a:gd name="connsiteX3" fmla="*/ 230314 w 585452"/>
              <a:gd name="connsiteY3" fmla="*/ 474359 h 597115"/>
              <a:gd name="connsiteX4" fmla="*/ 182289 w 585452"/>
              <a:gd name="connsiteY4" fmla="*/ 420736 h 597115"/>
              <a:gd name="connsiteX5" fmla="*/ 54222 w 585452"/>
              <a:gd name="connsiteY5" fmla="*/ 339785 h 597115"/>
              <a:gd name="connsiteX6" fmla="*/ 47508 w 585452"/>
              <a:gd name="connsiteY6" fmla="*/ 201087 h 597115"/>
              <a:gd name="connsiteX7" fmla="*/ 39246 w 585452"/>
              <a:gd name="connsiteY7" fmla="*/ 259866 h 597115"/>
              <a:gd name="connsiteX8" fmla="*/ 39246 w 585452"/>
              <a:gd name="connsiteY8" fmla="*/ 260897 h 597115"/>
              <a:gd name="connsiteX9" fmla="*/ 161116 w 585452"/>
              <a:gd name="connsiteY9" fmla="*/ 384643 h 597115"/>
              <a:gd name="connsiteX10" fmla="*/ 131681 w 585452"/>
              <a:gd name="connsiteY10" fmla="*/ 276881 h 597115"/>
              <a:gd name="connsiteX11" fmla="*/ 47508 w 585452"/>
              <a:gd name="connsiteY11" fmla="*/ 201087 h 597115"/>
              <a:gd name="connsiteX12" fmla="*/ 116189 w 585452"/>
              <a:gd name="connsiteY12" fmla="*/ 92809 h 597115"/>
              <a:gd name="connsiteX13" fmla="*/ 58869 w 585452"/>
              <a:gd name="connsiteY13" fmla="*/ 169635 h 597115"/>
              <a:gd name="connsiteX14" fmla="*/ 131165 w 585452"/>
              <a:gd name="connsiteY14" fmla="*/ 246460 h 597115"/>
              <a:gd name="connsiteX15" fmla="*/ 149755 w 585452"/>
              <a:gd name="connsiteY15" fmla="*/ 149526 h 597115"/>
              <a:gd name="connsiteX16" fmla="*/ 116189 w 585452"/>
              <a:gd name="connsiteY16" fmla="*/ 92809 h 597115"/>
              <a:gd name="connsiteX17" fmla="*/ 221535 w 585452"/>
              <a:gd name="connsiteY17" fmla="*/ 42795 h 597115"/>
              <a:gd name="connsiteX18" fmla="*/ 141493 w 585452"/>
              <a:gd name="connsiteY18" fmla="*/ 74247 h 597115"/>
              <a:gd name="connsiteX19" fmla="*/ 163182 w 585452"/>
              <a:gd name="connsiteY19" fmla="*/ 119621 h 597115"/>
              <a:gd name="connsiteX20" fmla="*/ 221535 w 585452"/>
              <a:gd name="connsiteY20" fmla="*/ 42795 h 597115"/>
              <a:gd name="connsiteX21" fmla="*/ 496052 w 585452"/>
              <a:gd name="connsiteY21" fmla="*/ 42574 h 597115"/>
              <a:gd name="connsiteX22" fmla="*/ 574240 w 585452"/>
              <a:gd name="connsiteY22" fmla="*/ 399614 h 597115"/>
              <a:gd name="connsiteX23" fmla="*/ 343397 w 585452"/>
              <a:gd name="connsiteY23" fmla="*/ 479027 h 597115"/>
              <a:gd name="connsiteX24" fmla="*/ 374382 w 585452"/>
              <a:gd name="connsiteY24" fmla="*/ 417147 h 597115"/>
              <a:gd name="connsiteX25" fmla="*/ 444100 w 585452"/>
              <a:gd name="connsiteY25" fmla="*/ 402708 h 597115"/>
              <a:gd name="connsiteX26" fmla="*/ 467856 w 585452"/>
              <a:gd name="connsiteY26" fmla="*/ 393426 h 597115"/>
              <a:gd name="connsiteX27" fmla="*/ 487480 w 585452"/>
              <a:gd name="connsiteY27" fmla="*/ 382597 h 597115"/>
              <a:gd name="connsiteX28" fmla="*/ 494194 w 585452"/>
              <a:gd name="connsiteY28" fmla="*/ 376925 h 597115"/>
              <a:gd name="connsiteX29" fmla="*/ 498842 w 585452"/>
              <a:gd name="connsiteY29" fmla="*/ 372284 h 597115"/>
              <a:gd name="connsiteX30" fmla="*/ 502457 w 585452"/>
              <a:gd name="connsiteY30" fmla="*/ 367127 h 597115"/>
              <a:gd name="connsiteX31" fmla="*/ 498325 w 585452"/>
              <a:gd name="connsiteY31" fmla="*/ 371768 h 597115"/>
              <a:gd name="connsiteX32" fmla="*/ 493161 w 585452"/>
              <a:gd name="connsiteY32" fmla="*/ 375894 h 597115"/>
              <a:gd name="connsiteX33" fmla="*/ 485931 w 585452"/>
              <a:gd name="connsiteY33" fmla="*/ 380535 h 597115"/>
              <a:gd name="connsiteX34" fmla="*/ 465790 w 585452"/>
              <a:gd name="connsiteY34" fmla="*/ 388785 h 597115"/>
              <a:gd name="connsiteX35" fmla="*/ 442035 w 585452"/>
              <a:gd name="connsiteY35" fmla="*/ 394973 h 597115"/>
              <a:gd name="connsiteX36" fmla="*/ 395556 w 585452"/>
              <a:gd name="connsiteY36" fmla="*/ 401677 h 597115"/>
              <a:gd name="connsiteX37" fmla="*/ 381612 w 585452"/>
              <a:gd name="connsiteY37" fmla="*/ 402193 h 597115"/>
              <a:gd name="connsiteX38" fmla="*/ 407950 w 585452"/>
              <a:gd name="connsiteY38" fmla="*/ 344954 h 597115"/>
              <a:gd name="connsiteX39" fmla="*/ 465274 w 585452"/>
              <a:gd name="connsiteY39" fmla="*/ 331031 h 597115"/>
              <a:gd name="connsiteX40" fmla="*/ 485931 w 585452"/>
              <a:gd name="connsiteY40" fmla="*/ 322780 h 597115"/>
              <a:gd name="connsiteX41" fmla="*/ 502973 w 585452"/>
              <a:gd name="connsiteY41" fmla="*/ 312982 h 597115"/>
              <a:gd name="connsiteX42" fmla="*/ 509170 w 585452"/>
              <a:gd name="connsiteY42" fmla="*/ 308341 h 597115"/>
              <a:gd name="connsiteX43" fmla="*/ 513302 w 585452"/>
              <a:gd name="connsiteY43" fmla="*/ 303700 h 597115"/>
              <a:gd name="connsiteX44" fmla="*/ 515884 w 585452"/>
              <a:gd name="connsiteY44" fmla="*/ 299575 h 597115"/>
              <a:gd name="connsiteX45" fmla="*/ 512785 w 585452"/>
              <a:gd name="connsiteY45" fmla="*/ 303700 h 597115"/>
              <a:gd name="connsiteX46" fmla="*/ 508137 w 585452"/>
              <a:gd name="connsiteY46" fmla="*/ 307310 h 597115"/>
              <a:gd name="connsiteX47" fmla="*/ 501940 w 585452"/>
              <a:gd name="connsiteY47" fmla="*/ 311435 h 597115"/>
              <a:gd name="connsiteX48" fmla="*/ 484382 w 585452"/>
              <a:gd name="connsiteY48" fmla="*/ 318655 h 597115"/>
              <a:gd name="connsiteX49" fmla="*/ 463208 w 585452"/>
              <a:gd name="connsiteY49" fmla="*/ 323811 h 597115"/>
              <a:gd name="connsiteX50" fmla="*/ 422927 w 585452"/>
              <a:gd name="connsiteY50" fmla="*/ 329484 h 597115"/>
              <a:gd name="connsiteX51" fmla="*/ 413631 w 585452"/>
              <a:gd name="connsiteY51" fmla="*/ 329999 h 597115"/>
              <a:gd name="connsiteX52" fmla="*/ 436870 w 585452"/>
              <a:gd name="connsiteY52" fmla="*/ 271729 h 597115"/>
              <a:gd name="connsiteX53" fmla="*/ 436870 w 585452"/>
              <a:gd name="connsiteY53" fmla="*/ 272760 h 597115"/>
              <a:gd name="connsiteX54" fmla="*/ 482832 w 585452"/>
              <a:gd name="connsiteY54" fmla="*/ 261931 h 597115"/>
              <a:gd name="connsiteX55" fmla="*/ 499358 w 585452"/>
              <a:gd name="connsiteY55" fmla="*/ 255743 h 597115"/>
              <a:gd name="connsiteX56" fmla="*/ 512269 w 585452"/>
              <a:gd name="connsiteY56" fmla="*/ 248008 h 597115"/>
              <a:gd name="connsiteX57" fmla="*/ 517433 w 585452"/>
              <a:gd name="connsiteY57" fmla="*/ 244398 h 597115"/>
              <a:gd name="connsiteX58" fmla="*/ 520532 w 585452"/>
              <a:gd name="connsiteY58" fmla="*/ 240789 h 597115"/>
              <a:gd name="connsiteX59" fmla="*/ 522597 w 585452"/>
              <a:gd name="connsiteY59" fmla="*/ 237695 h 597115"/>
              <a:gd name="connsiteX60" fmla="*/ 520015 w 585452"/>
              <a:gd name="connsiteY60" fmla="*/ 240789 h 597115"/>
              <a:gd name="connsiteX61" fmla="*/ 516400 w 585452"/>
              <a:gd name="connsiteY61" fmla="*/ 243367 h 597115"/>
              <a:gd name="connsiteX62" fmla="*/ 511752 w 585452"/>
              <a:gd name="connsiteY62" fmla="*/ 246461 h 597115"/>
              <a:gd name="connsiteX63" fmla="*/ 497809 w 585452"/>
              <a:gd name="connsiteY63" fmla="*/ 252133 h 597115"/>
              <a:gd name="connsiteX64" fmla="*/ 481800 w 585452"/>
              <a:gd name="connsiteY64" fmla="*/ 256259 h 597115"/>
              <a:gd name="connsiteX65" fmla="*/ 450297 w 585452"/>
              <a:gd name="connsiteY65" fmla="*/ 260900 h 597115"/>
              <a:gd name="connsiteX66" fmla="*/ 441002 w 585452"/>
              <a:gd name="connsiteY66" fmla="*/ 261415 h 597115"/>
              <a:gd name="connsiteX67" fmla="*/ 446682 w 585452"/>
              <a:gd name="connsiteY67" fmla="*/ 239242 h 597115"/>
              <a:gd name="connsiteX68" fmla="*/ 436354 w 585452"/>
              <a:gd name="connsiteY68" fmla="*/ 262962 h 597115"/>
              <a:gd name="connsiteX69" fmla="*/ 435837 w 585452"/>
              <a:gd name="connsiteY69" fmla="*/ 262962 h 597115"/>
              <a:gd name="connsiteX70" fmla="*/ 427058 w 585452"/>
              <a:gd name="connsiteY70" fmla="*/ 256774 h 597115"/>
              <a:gd name="connsiteX71" fmla="*/ 405368 w 585452"/>
              <a:gd name="connsiteY71" fmla="*/ 237695 h 597115"/>
              <a:gd name="connsiteX72" fmla="*/ 395040 w 585452"/>
              <a:gd name="connsiteY72" fmla="*/ 226866 h 597115"/>
              <a:gd name="connsiteX73" fmla="*/ 387293 w 585452"/>
              <a:gd name="connsiteY73" fmla="*/ 216037 h 597115"/>
              <a:gd name="connsiteX74" fmla="*/ 385227 w 585452"/>
              <a:gd name="connsiteY74" fmla="*/ 210880 h 597115"/>
              <a:gd name="connsiteX75" fmla="*/ 384195 w 585452"/>
              <a:gd name="connsiteY75" fmla="*/ 207270 h 597115"/>
              <a:gd name="connsiteX76" fmla="*/ 383678 w 585452"/>
              <a:gd name="connsiteY76" fmla="*/ 203661 h 597115"/>
              <a:gd name="connsiteX77" fmla="*/ 383678 w 585452"/>
              <a:gd name="connsiteY77" fmla="*/ 207270 h 597115"/>
              <a:gd name="connsiteX78" fmla="*/ 384195 w 585452"/>
              <a:gd name="connsiteY78" fmla="*/ 211396 h 597115"/>
              <a:gd name="connsiteX79" fmla="*/ 386260 w 585452"/>
              <a:gd name="connsiteY79" fmla="*/ 216552 h 597115"/>
              <a:gd name="connsiteX80" fmla="*/ 392457 w 585452"/>
              <a:gd name="connsiteY80" fmla="*/ 228413 h 597115"/>
              <a:gd name="connsiteX81" fmla="*/ 401753 w 585452"/>
              <a:gd name="connsiteY81" fmla="*/ 241304 h 597115"/>
              <a:gd name="connsiteX82" fmla="*/ 431190 w 585452"/>
              <a:gd name="connsiteY82" fmla="*/ 272244 h 597115"/>
              <a:gd name="connsiteX83" fmla="*/ 432222 w 585452"/>
              <a:gd name="connsiteY83" fmla="*/ 270697 h 597115"/>
              <a:gd name="connsiteX84" fmla="*/ 400720 w 585452"/>
              <a:gd name="connsiteY84" fmla="*/ 336187 h 597115"/>
              <a:gd name="connsiteX85" fmla="*/ 389875 w 585452"/>
              <a:gd name="connsiteY85" fmla="*/ 327937 h 597115"/>
              <a:gd name="connsiteX86" fmla="*/ 362505 w 585452"/>
              <a:gd name="connsiteY86" fmla="*/ 304732 h 597115"/>
              <a:gd name="connsiteX87" fmla="*/ 349594 w 585452"/>
              <a:gd name="connsiteY87" fmla="*/ 290808 h 597115"/>
              <a:gd name="connsiteX88" fmla="*/ 340298 w 585452"/>
              <a:gd name="connsiteY88" fmla="*/ 276885 h 597115"/>
              <a:gd name="connsiteX89" fmla="*/ 337200 w 585452"/>
              <a:gd name="connsiteY89" fmla="*/ 271213 h 597115"/>
              <a:gd name="connsiteX90" fmla="*/ 336167 w 585452"/>
              <a:gd name="connsiteY90" fmla="*/ 266056 h 597115"/>
              <a:gd name="connsiteX91" fmla="*/ 335134 w 585452"/>
              <a:gd name="connsiteY91" fmla="*/ 261415 h 597115"/>
              <a:gd name="connsiteX92" fmla="*/ 335650 w 585452"/>
              <a:gd name="connsiteY92" fmla="*/ 266056 h 597115"/>
              <a:gd name="connsiteX93" fmla="*/ 336167 w 585452"/>
              <a:gd name="connsiteY93" fmla="*/ 271213 h 597115"/>
              <a:gd name="connsiteX94" fmla="*/ 338232 w 585452"/>
              <a:gd name="connsiteY94" fmla="*/ 277917 h 597115"/>
              <a:gd name="connsiteX95" fmla="*/ 346495 w 585452"/>
              <a:gd name="connsiteY95" fmla="*/ 292871 h 597115"/>
              <a:gd name="connsiteX96" fmla="*/ 357857 w 585452"/>
              <a:gd name="connsiteY96" fmla="*/ 308857 h 597115"/>
              <a:gd name="connsiteX97" fmla="*/ 395040 w 585452"/>
              <a:gd name="connsiteY97" fmla="*/ 347532 h 597115"/>
              <a:gd name="connsiteX98" fmla="*/ 365603 w 585452"/>
              <a:gd name="connsiteY98" fmla="*/ 402708 h 597115"/>
              <a:gd name="connsiteX99" fmla="*/ 350627 w 585452"/>
              <a:gd name="connsiteY99" fmla="*/ 391364 h 597115"/>
              <a:gd name="connsiteX100" fmla="*/ 314993 w 585452"/>
              <a:gd name="connsiteY100" fmla="*/ 360939 h 597115"/>
              <a:gd name="connsiteX101" fmla="*/ 298467 w 585452"/>
              <a:gd name="connsiteY101" fmla="*/ 342375 h 597115"/>
              <a:gd name="connsiteX102" fmla="*/ 286073 w 585452"/>
              <a:gd name="connsiteY102" fmla="*/ 324843 h 597115"/>
              <a:gd name="connsiteX103" fmla="*/ 282458 w 585452"/>
              <a:gd name="connsiteY103" fmla="*/ 317108 h 597115"/>
              <a:gd name="connsiteX104" fmla="*/ 280392 w 585452"/>
              <a:gd name="connsiteY104" fmla="*/ 310404 h 597115"/>
              <a:gd name="connsiteX105" fmla="*/ 279360 w 585452"/>
              <a:gd name="connsiteY105" fmla="*/ 304732 h 597115"/>
              <a:gd name="connsiteX106" fmla="*/ 279360 w 585452"/>
              <a:gd name="connsiteY106" fmla="*/ 310404 h 597115"/>
              <a:gd name="connsiteX107" fmla="*/ 280909 w 585452"/>
              <a:gd name="connsiteY107" fmla="*/ 317108 h 597115"/>
              <a:gd name="connsiteX108" fmla="*/ 283491 w 585452"/>
              <a:gd name="connsiteY108" fmla="*/ 325874 h 597115"/>
              <a:gd name="connsiteX109" fmla="*/ 293820 w 585452"/>
              <a:gd name="connsiteY109" fmla="*/ 345469 h 597115"/>
              <a:gd name="connsiteX110" fmla="*/ 309312 w 585452"/>
              <a:gd name="connsiteY110" fmla="*/ 366096 h 597115"/>
              <a:gd name="connsiteX111" fmla="*/ 357340 w 585452"/>
              <a:gd name="connsiteY111" fmla="*/ 416631 h 597115"/>
              <a:gd name="connsiteX112" fmla="*/ 251472 w 585452"/>
              <a:gd name="connsiteY112" fmla="*/ 597115 h 597115"/>
              <a:gd name="connsiteX113" fmla="*/ 194665 w 585452"/>
              <a:gd name="connsiteY113" fmla="*/ 585770 h 597115"/>
              <a:gd name="connsiteX114" fmla="*/ 306730 w 585452"/>
              <a:gd name="connsiteY114" fmla="*/ 460979 h 597115"/>
              <a:gd name="connsiteX115" fmla="*/ 242693 w 585452"/>
              <a:gd name="connsiteY115" fmla="*/ 256774 h 597115"/>
              <a:gd name="connsiteX116" fmla="*/ 491612 w 585452"/>
              <a:gd name="connsiteY116" fmla="*/ 43804 h 597115"/>
              <a:gd name="connsiteX117" fmla="*/ 496052 w 585452"/>
              <a:gd name="connsiteY117" fmla="*/ 42574 h 597115"/>
              <a:gd name="connsiteX118" fmla="*/ 260265 w 585452"/>
              <a:gd name="connsiteY118" fmla="*/ 0 h 597115"/>
              <a:gd name="connsiteX119" fmla="*/ 428611 w 585452"/>
              <a:gd name="connsiteY119" fmla="*/ 62389 h 597115"/>
              <a:gd name="connsiteX120" fmla="*/ 405890 w 585452"/>
              <a:gd name="connsiteY120" fmla="*/ 75279 h 597115"/>
              <a:gd name="connsiteX121" fmla="*/ 364578 w 585452"/>
              <a:gd name="connsiteY121" fmla="*/ 99512 h 597115"/>
              <a:gd name="connsiteX122" fmla="*/ 374906 w 585452"/>
              <a:gd name="connsiteY122" fmla="*/ 71154 h 597115"/>
              <a:gd name="connsiteX123" fmla="*/ 299512 w 585452"/>
              <a:gd name="connsiteY123" fmla="*/ 42795 h 597115"/>
              <a:gd name="connsiteX124" fmla="*/ 351151 w 585452"/>
              <a:gd name="connsiteY124" fmla="*/ 108278 h 597115"/>
              <a:gd name="connsiteX125" fmla="*/ 326364 w 585452"/>
              <a:gd name="connsiteY125" fmla="*/ 124777 h 597115"/>
              <a:gd name="connsiteX126" fmla="*/ 260265 w 585452"/>
              <a:gd name="connsiteY126" fmla="*/ 48983 h 597115"/>
              <a:gd name="connsiteX127" fmla="*/ 185387 w 585452"/>
              <a:gd name="connsiteY127" fmla="*/ 141792 h 597115"/>
              <a:gd name="connsiteX128" fmla="*/ 257683 w 585452"/>
              <a:gd name="connsiteY128" fmla="*/ 166026 h 597115"/>
              <a:gd name="connsiteX129" fmla="*/ 276790 w 585452"/>
              <a:gd name="connsiteY129" fmla="*/ 164479 h 597115"/>
              <a:gd name="connsiteX130" fmla="*/ 248904 w 585452"/>
              <a:gd name="connsiteY130" fmla="*/ 194900 h 597115"/>
              <a:gd name="connsiteX131" fmla="*/ 174026 w 585452"/>
              <a:gd name="connsiteY131" fmla="*/ 169635 h 597115"/>
              <a:gd name="connsiteX132" fmla="*/ 160083 w 585452"/>
              <a:gd name="connsiteY132" fmla="*/ 254710 h 597115"/>
              <a:gd name="connsiteX133" fmla="*/ 160600 w 585452"/>
              <a:gd name="connsiteY133" fmla="*/ 261929 h 597115"/>
              <a:gd name="connsiteX134" fmla="*/ 207593 w 585452"/>
              <a:gd name="connsiteY134" fmla="*/ 277397 h 597115"/>
              <a:gd name="connsiteX135" fmla="*/ 203461 w 585452"/>
              <a:gd name="connsiteY135" fmla="*/ 303177 h 597115"/>
              <a:gd name="connsiteX136" fmla="*/ 162665 w 585452"/>
              <a:gd name="connsiteY136" fmla="*/ 291318 h 597115"/>
              <a:gd name="connsiteX137" fmla="*/ 201912 w 585452"/>
              <a:gd name="connsiteY137" fmla="*/ 398049 h 597115"/>
              <a:gd name="connsiteX138" fmla="*/ 218437 w 585452"/>
              <a:gd name="connsiteY138" fmla="*/ 401143 h 597115"/>
              <a:gd name="connsiteX139" fmla="*/ 233929 w 585452"/>
              <a:gd name="connsiteY139" fmla="*/ 430017 h 597115"/>
              <a:gd name="connsiteX140" fmla="*/ 226183 w 585452"/>
              <a:gd name="connsiteY140" fmla="*/ 429501 h 597115"/>
              <a:gd name="connsiteX141" fmla="*/ 248904 w 585452"/>
              <a:gd name="connsiteY141" fmla="*/ 451156 h 597115"/>
              <a:gd name="connsiteX142" fmla="*/ 260782 w 585452"/>
              <a:gd name="connsiteY142" fmla="*/ 465078 h 597115"/>
              <a:gd name="connsiteX143" fmla="*/ 221019 w 585452"/>
              <a:gd name="connsiteY143" fmla="*/ 516123 h 597115"/>
              <a:gd name="connsiteX144" fmla="*/ 0 w 585452"/>
              <a:gd name="connsiteY144" fmla="*/ 259866 h 597115"/>
              <a:gd name="connsiteX145" fmla="*/ 2582 w 585452"/>
              <a:gd name="connsiteY145" fmla="*/ 225320 h 597115"/>
              <a:gd name="connsiteX146" fmla="*/ 23238 w 585452"/>
              <a:gd name="connsiteY146" fmla="*/ 153651 h 597115"/>
              <a:gd name="connsiteX147" fmla="*/ 40795 w 585452"/>
              <a:gd name="connsiteY147" fmla="*/ 121168 h 597115"/>
              <a:gd name="connsiteX148" fmla="*/ 48541 w 585452"/>
              <a:gd name="connsiteY148" fmla="*/ 109824 h 597115"/>
              <a:gd name="connsiteX149" fmla="*/ 108444 w 585452"/>
              <a:gd name="connsiteY149" fmla="*/ 49498 h 597115"/>
              <a:gd name="connsiteX150" fmla="*/ 108444 w 585452"/>
              <a:gd name="connsiteY150" fmla="*/ 46405 h 597115"/>
              <a:gd name="connsiteX151" fmla="*/ 112058 w 585452"/>
              <a:gd name="connsiteY151" fmla="*/ 46405 h 597115"/>
              <a:gd name="connsiteX152" fmla="*/ 260265 w 585452"/>
              <a:gd name="connsiteY152" fmla="*/ 0 h 597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585452" h="597115">
                <a:moveTo>
                  <a:pt x="54222" y="339785"/>
                </a:moveTo>
                <a:cubicBezTo>
                  <a:pt x="83140" y="413517"/>
                  <a:pt x="150788" y="468172"/>
                  <a:pt x="231863" y="478484"/>
                </a:cubicBezTo>
                <a:cubicBezTo>
                  <a:pt x="233412" y="477968"/>
                  <a:pt x="234962" y="476937"/>
                  <a:pt x="236511" y="476421"/>
                </a:cubicBezTo>
                <a:cubicBezTo>
                  <a:pt x="234445" y="475906"/>
                  <a:pt x="232380" y="474874"/>
                  <a:pt x="230314" y="474359"/>
                </a:cubicBezTo>
                <a:cubicBezTo>
                  <a:pt x="212240" y="458891"/>
                  <a:pt x="196232" y="440844"/>
                  <a:pt x="182289" y="420736"/>
                </a:cubicBezTo>
                <a:cubicBezTo>
                  <a:pt x="131165" y="406299"/>
                  <a:pt x="86755" y="377425"/>
                  <a:pt x="54222" y="339785"/>
                </a:cubicBezTo>
                <a:close/>
                <a:moveTo>
                  <a:pt x="47508" y="201087"/>
                </a:moveTo>
                <a:cubicBezTo>
                  <a:pt x="42344" y="220164"/>
                  <a:pt x="39246" y="239757"/>
                  <a:pt x="39246" y="259866"/>
                </a:cubicBezTo>
                <a:cubicBezTo>
                  <a:pt x="39246" y="260382"/>
                  <a:pt x="39246" y="260897"/>
                  <a:pt x="39246" y="260897"/>
                </a:cubicBezTo>
                <a:cubicBezTo>
                  <a:pt x="59386" y="316067"/>
                  <a:pt x="103796" y="360410"/>
                  <a:pt x="161116" y="384643"/>
                </a:cubicBezTo>
                <a:cubicBezTo>
                  <a:pt x="145108" y="352160"/>
                  <a:pt x="134780" y="315552"/>
                  <a:pt x="131681" y="276881"/>
                </a:cubicBezTo>
                <a:cubicBezTo>
                  <a:pt x="97599" y="258319"/>
                  <a:pt x="68681" y="232023"/>
                  <a:pt x="47508" y="201087"/>
                </a:cubicBezTo>
                <a:close/>
                <a:moveTo>
                  <a:pt x="116189" y="92809"/>
                </a:moveTo>
                <a:cubicBezTo>
                  <a:pt x="91402" y="113949"/>
                  <a:pt x="72296" y="140245"/>
                  <a:pt x="58869" y="169635"/>
                </a:cubicBezTo>
                <a:cubicBezTo>
                  <a:pt x="75394" y="200571"/>
                  <a:pt x="100698" y="226867"/>
                  <a:pt x="131165" y="246460"/>
                </a:cubicBezTo>
                <a:cubicBezTo>
                  <a:pt x="132198" y="212430"/>
                  <a:pt x="138911" y="179431"/>
                  <a:pt x="149755" y="149526"/>
                </a:cubicBezTo>
                <a:cubicBezTo>
                  <a:pt x="134780" y="133542"/>
                  <a:pt x="122903" y="114465"/>
                  <a:pt x="116189" y="92809"/>
                </a:cubicBezTo>
                <a:close/>
                <a:moveTo>
                  <a:pt x="221535" y="42795"/>
                </a:moveTo>
                <a:cubicBezTo>
                  <a:pt x="192100" y="47951"/>
                  <a:pt x="165247" y="58779"/>
                  <a:pt x="141493" y="74247"/>
                </a:cubicBezTo>
                <a:cubicBezTo>
                  <a:pt x="145108" y="91263"/>
                  <a:pt x="152854" y="106731"/>
                  <a:pt x="163182" y="119621"/>
                </a:cubicBezTo>
                <a:cubicBezTo>
                  <a:pt x="178157" y="90231"/>
                  <a:pt x="197781" y="64451"/>
                  <a:pt x="221535" y="42795"/>
                </a:cubicBezTo>
                <a:close/>
                <a:moveTo>
                  <a:pt x="496052" y="42574"/>
                </a:moveTo>
                <a:cubicBezTo>
                  <a:pt x="518886" y="70288"/>
                  <a:pt x="618524" y="296739"/>
                  <a:pt x="574240" y="399614"/>
                </a:cubicBezTo>
                <a:cubicBezTo>
                  <a:pt x="527245" y="507905"/>
                  <a:pt x="411049" y="503264"/>
                  <a:pt x="343397" y="479027"/>
                </a:cubicBezTo>
                <a:cubicBezTo>
                  <a:pt x="350110" y="460979"/>
                  <a:pt x="365603" y="438805"/>
                  <a:pt x="374382" y="417147"/>
                </a:cubicBezTo>
                <a:cubicBezTo>
                  <a:pt x="382645" y="415600"/>
                  <a:pt x="415697" y="411990"/>
                  <a:pt x="444100" y="402708"/>
                </a:cubicBezTo>
                <a:cubicBezTo>
                  <a:pt x="452363" y="400130"/>
                  <a:pt x="460626" y="397036"/>
                  <a:pt x="467856" y="393426"/>
                </a:cubicBezTo>
                <a:cubicBezTo>
                  <a:pt x="475086" y="390332"/>
                  <a:pt x="482316" y="386723"/>
                  <a:pt x="487480" y="382597"/>
                </a:cubicBezTo>
                <a:cubicBezTo>
                  <a:pt x="490062" y="381050"/>
                  <a:pt x="492645" y="378988"/>
                  <a:pt x="494194" y="376925"/>
                </a:cubicBezTo>
                <a:cubicBezTo>
                  <a:pt x="496260" y="375378"/>
                  <a:pt x="498325" y="373831"/>
                  <a:pt x="498842" y="372284"/>
                </a:cubicBezTo>
                <a:cubicBezTo>
                  <a:pt x="500907" y="368674"/>
                  <a:pt x="502457" y="367127"/>
                  <a:pt x="502457" y="367127"/>
                </a:cubicBezTo>
                <a:cubicBezTo>
                  <a:pt x="502457" y="367127"/>
                  <a:pt x="500907" y="368674"/>
                  <a:pt x="498325" y="371768"/>
                </a:cubicBezTo>
                <a:cubicBezTo>
                  <a:pt x="497292" y="373315"/>
                  <a:pt x="495227" y="374347"/>
                  <a:pt x="493161" y="375894"/>
                </a:cubicBezTo>
                <a:cubicBezTo>
                  <a:pt x="491612" y="377441"/>
                  <a:pt x="489030" y="378988"/>
                  <a:pt x="485931" y="380535"/>
                </a:cubicBezTo>
                <a:cubicBezTo>
                  <a:pt x="480767" y="383629"/>
                  <a:pt x="473537" y="386207"/>
                  <a:pt x="465790" y="388785"/>
                </a:cubicBezTo>
                <a:cubicBezTo>
                  <a:pt x="458560" y="391364"/>
                  <a:pt x="450297" y="393426"/>
                  <a:pt x="442035" y="394973"/>
                </a:cubicBezTo>
                <a:cubicBezTo>
                  <a:pt x="424992" y="398583"/>
                  <a:pt x="407950" y="400130"/>
                  <a:pt x="395556" y="401677"/>
                </a:cubicBezTo>
                <a:cubicBezTo>
                  <a:pt x="391425" y="401677"/>
                  <a:pt x="384711" y="402193"/>
                  <a:pt x="381612" y="402193"/>
                </a:cubicBezTo>
                <a:cubicBezTo>
                  <a:pt x="389359" y="383629"/>
                  <a:pt x="400204" y="364033"/>
                  <a:pt x="407950" y="344954"/>
                </a:cubicBezTo>
                <a:cubicBezTo>
                  <a:pt x="414664" y="343407"/>
                  <a:pt x="440485" y="338766"/>
                  <a:pt x="465274" y="331031"/>
                </a:cubicBezTo>
                <a:cubicBezTo>
                  <a:pt x="472504" y="328452"/>
                  <a:pt x="479734" y="325874"/>
                  <a:pt x="485931" y="322780"/>
                </a:cubicBezTo>
                <a:cubicBezTo>
                  <a:pt x="492645" y="319686"/>
                  <a:pt x="498325" y="316592"/>
                  <a:pt x="502973" y="312982"/>
                </a:cubicBezTo>
                <a:cubicBezTo>
                  <a:pt x="505555" y="311435"/>
                  <a:pt x="507621" y="309888"/>
                  <a:pt x="509170" y="308341"/>
                </a:cubicBezTo>
                <a:cubicBezTo>
                  <a:pt x="510720" y="306794"/>
                  <a:pt x="512269" y="305247"/>
                  <a:pt x="513302" y="303700"/>
                </a:cubicBezTo>
                <a:cubicBezTo>
                  <a:pt x="514851" y="301122"/>
                  <a:pt x="515884" y="299575"/>
                  <a:pt x="515884" y="299575"/>
                </a:cubicBezTo>
                <a:cubicBezTo>
                  <a:pt x="515884" y="299575"/>
                  <a:pt x="514851" y="301122"/>
                  <a:pt x="512785" y="303700"/>
                </a:cubicBezTo>
                <a:cubicBezTo>
                  <a:pt x="511752" y="304732"/>
                  <a:pt x="510203" y="305763"/>
                  <a:pt x="508137" y="307310"/>
                </a:cubicBezTo>
                <a:cubicBezTo>
                  <a:pt x="506588" y="308857"/>
                  <a:pt x="504522" y="309888"/>
                  <a:pt x="501940" y="311435"/>
                </a:cubicBezTo>
                <a:cubicBezTo>
                  <a:pt x="497292" y="314014"/>
                  <a:pt x="491095" y="316592"/>
                  <a:pt x="484382" y="318655"/>
                </a:cubicBezTo>
                <a:cubicBezTo>
                  <a:pt x="477668" y="320717"/>
                  <a:pt x="470438" y="322264"/>
                  <a:pt x="463208" y="323811"/>
                </a:cubicBezTo>
                <a:cubicBezTo>
                  <a:pt x="448748" y="326905"/>
                  <a:pt x="433772" y="328452"/>
                  <a:pt x="422927" y="329484"/>
                </a:cubicBezTo>
                <a:cubicBezTo>
                  <a:pt x="419312" y="329999"/>
                  <a:pt x="416213" y="329999"/>
                  <a:pt x="413631" y="329999"/>
                </a:cubicBezTo>
                <a:cubicBezTo>
                  <a:pt x="421894" y="309373"/>
                  <a:pt x="429640" y="289261"/>
                  <a:pt x="436870" y="271729"/>
                </a:cubicBezTo>
                <a:lnTo>
                  <a:pt x="436870" y="272760"/>
                </a:lnTo>
                <a:cubicBezTo>
                  <a:pt x="436870" y="272760"/>
                  <a:pt x="460626" y="269150"/>
                  <a:pt x="482832" y="261931"/>
                </a:cubicBezTo>
                <a:cubicBezTo>
                  <a:pt x="488513" y="259868"/>
                  <a:pt x="494194" y="257806"/>
                  <a:pt x="499358" y="255743"/>
                </a:cubicBezTo>
                <a:cubicBezTo>
                  <a:pt x="504522" y="253165"/>
                  <a:pt x="509170" y="250586"/>
                  <a:pt x="512269" y="248008"/>
                </a:cubicBezTo>
                <a:cubicBezTo>
                  <a:pt x="514335" y="246977"/>
                  <a:pt x="515884" y="245430"/>
                  <a:pt x="517433" y="244398"/>
                </a:cubicBezTo>
                <a:cubicBezTo>
                  <a:pt x="518466" y="242851"/>
                  <a:pt x="519499" y="241820"/>
                  <a:pt x="520532" y="240789"/>
                </a:cubicBezTo>
                <a:cubicBezTo>
                  <a:pt x="521565" y="238726"/>
                  <a:pt x="522597" y="237695"/>
                  <a:pt x="522597" y="237695"/>
                </a:cubicBezTo>
                <a:cubicBezTo>
                  <a:pt x="522597" y="237695"/>
                  <a:pt x="521565" y="238726"/>
                  <a:pt x="520015" y="240789"/>
                </a:cubicBezTo>
                <a:cubicBezTo>
                  <a:pt x="519499" y="241820"/>
                  <a:pt x="517950" y="242336"/>
                  <a:pt x="516400" y="243367"/>
                </a:cubicBezTo>
                <a:cubicBezTo>
                  <a:pt x="515367" y="244398"/>
                  <a:pt x="513302" y="245430"/>
                  <a:pt x="511752" y="246461"/>
                </a:cubicBezTo>
                <a:cubicBezTo>
                  <a:pt x="507621" y="248524"/>
                  <a:pt x="502973" y="250586"/>
                  <a:pt x="497809" y="252133"/>
                </a:cubicBezTo>
                <a:cubicBezTo>
                  <a:pt x="492645" y="253680"/>
                  <a:pt x="487480" y="255227"/>
                  <a:pt x="481800" y="256259"/>
                </a:cubicBezTo>
                <a:cubicBezTo>
                  <a:pt x="470438" y="258837"/>
                  <a:pt x="459077" y="259868"/>
                  <a:pt x="450297" y="260900"/>
                </a:cubicBezTo>
                <a:cubicBezTo>
                  <a:pt x="446682" y="260900"/>
                  <a:pt x="443584" y="261415"/>
                  <a:pt x="441002" y="261415"/>
                </a:cubicBezTo>
                <a:cubicBezTo>
                  <a:pt x="467340" y="194894"/>
                  <a:pt x="479734" y="162407"/>
                  <a:pt x="446682" y="239242"/>
                </a:cubicBezTo>
                <a:cubicBezTo>
                  <a:pt x="443067" y="246977"/>
                  <a:pt x="436354" y="262962"/>
                  <a:pt x="436354" y="262962"/>
                </a:cubicBezTo>
                <a:cubicBezTo>
                  <a:pt x="435837" y="262962"/>
                  <a:pt x="435837" y="262962"/>
                  <a:pt x="435837" y="262962"/>
                </a:cubicBezTo>
                <a:cubicBezTo>
                  <a:pt x="434288" y="261931"/>
                  <a:pt x="431190" y="259868"/>
                  <a:pt x="427058" y="256774"/>
                </a:cubicBezTo>
                <a:cubicBezTo>
                  <a:pt x="420861" y="251618"/>
                  <a:pt x="413115" y="245430"/>
                  <a:pt x="405368" y="237695"/>
                </a:cubicBezTo>
                <a:cubicBezTo>
                  <a:pt x="401753" y="234085"/>
                  <a:pt x="398138" y="230475"/>
                  <a:pt x="395040" y="226866"/>
                </a:cubicBezTo>
                <a:cubicBezTo>
                  <a:pt x="391941" y="222740"/>
                  <a:pt x="389359" y="219131"/>
                  <a:pt x="387293" y="216037"/>
                </a:cubicBezTo>
                <a:cubicBezTo>
                  <a:pt x="386777" y="213974"/>
                  <a:pt x="385744" y="212427"/>
                  <a:pt x="385227" y="210880"/>
                </a:cubicBezTo>
                <a:cubicBezTo>
                  <a:pt x="384711" y="209333"/>
                  <a:pt x="384195" y="208302"/>
                  <a:pt x="384195" y="207270"/>
                </a:cubicBezTo>
                <a:cubicBezTo>
                  <a:pt x="383678" y="204692"/>
                  <a:pt x="383678" y="203661"/>
                  <a:pt x="383678" y="203661"/>
                </a:cubicBezTo>
                <a:cubicBezTo>
                  <a:pt x="383678" y="203661"/>
                  <a:pt x="383678" y="204692"/>
                  <a:pt x="383678" y="207270"/>
                </a:cubicBezTo>
                <a:cubicBezTo>
                  <a:pt x="383678" y="208302"/>
                  <a:pt x="384195" y="209849"/>
                  <a:pt x="384195" y="211396"/>
                </a:cubicBezTo>
                <a:cubicBezTo>
                  <a:pt x="384711" y="212943"/>
                  <a:pt x="385227" y="214490"/>
                  <a:pt x="386260" y="216552"/>
                </a:cubicBezTo>
                <a:cubicBezTo>
                  <a:pt x="387293" y="220162"/>
                  <a:pt x="389875" y="224287"/>
                  <a:pt x="392457" y="228413"/>
                </a:cubicBezTo>
                <a:cubicBezTo>
                  <a:pt x="395040" y="232538"/>
                  <a:pt x="398138" y="237179"/>
                  <a:pt x="401753" y="241304"/>
                </a:cubicBezTo>
                <a:cubicBezTo>
                  <a:pt x="415180" y="257806"/>
                  <a:pt x="431190" y="272244"/>
                  <a:pt x="431190" y="272244"/>
                </a:cubicBezTo>
                <a:lnTo>
                  <a:pt x="432222" y="270697"/>
                </a:lnTo>
                <a:cubicBezTo>
                  <a:pt x="421894" y="293387"/>
                  <a:pt x="411565" y="315561"/>
                  <a:pt x="400720" y="336187"/>
                </a:cubicBezTo>
                <a:cubicBezTo>
                  <a:pt x="398655" y="334640"/>
                  <a:pt x="394523" y="332062"/>
                  <a:pt x="389875" y="327937"/>
                </a:cubicBezTo>
                <a:cubicBezTo>
                  <a:pt x="382129" y="322264"/>
                  <a:pt x="371800" y="314014"/>
                  <a:pt x="362505" y="304732"/>
                </a:cubicBezTo>
                <a:cubicBezTo>
                  <a:pt x="357857" y="300091"/>
                  <a:pt x="353725" y="295449"/>
                  <a:pt x="349594" y="290808"/>
                </a:cubicBezTo>
                <a:cubicBezTo>
                  <a:pt x="345979" y="286167"/>
                  <a:pt x="342364" y="281526"/>
                  <a:pt x="340298" y="276885"/>
                </a:cubicBezTo>
                <a:cubicBezTo>
                  <a:pt x="338749" y="274823"/>
                  <a:pt x="337716" y="272760"/>
                  <a:pt x="337200" y="271213"/>
                </a:cubicBezTo>
                <a:cubicBezTo>
                  <a:pt x="336683" y="269150"/>
                  <a:pt x="336167" y="267603"/>
                  <a:pt x="336167" y="266056"/>
                </a:cubicBezTo>
                <a:cubicBezTo>
                  <a:pt x="335650" y="263478"/>
                  <a:pt x="335134" y="261415"/>
                  <a:pt x="335134" y="261415"/>
                </a:cubicBezTo>
                <a:cubicBezTo>
                  <a:pt x="335134" y="261415"/>
                  <a:pt x="335134" y="263478"/>
                  <a:pt x="335650" y="266056"/>
                </a:cubicBezTo>
                <a:cubicBezTo>
                  <a:pt x="335134" y="267603"/>
                  <a:pt x="336167" y="269150"/>
                  <a:pt x="336167" y="271213"/>
                </a:cubicBezTo>
                <a:cubicBezTo>
                  <a:pt x="336683" y="273276"/>
                  <a:pt x="337716" y="275338"/>
                  <a:pt x="338232" y="277917"/>
                </a:cubicBezTo>
                <a:cubicBezTo>
                  <a:pt x="340298" y="282558"/>
                  <a:pt x="342880" y="287714"/>
                  <a:pt x="346495" y="292871"/>
                </a:cubicBezTo>
                <a:cubicBezTo>
                  <a:pt x="349594" y="298544"/>
                  <a:pt x="353725" y="303700"/>
                  <a:pt x="357857" y="308857"/>
                </a:cubicBezTo>
                <a:cubicBezTo>
                  <a:pt x="374899" y="329484"/>
                  <a:pt x="395040" y="347532"/>
                  <a:pt x="395040" y="347532"/>
                </a:cubicBezTo>
                <a:cubicBezTo>
                  <a:pt x="385227" y="366612"/>
                  <a:pt x="375415" y="385176"/>
                  <a:pt x="365603" y="402708"/>
                </a:cubicBezTo>
                <a:cubicBezTo>
                  <a:pt x="362505" y="400646"/>
                  <a:pt x="357340" y="397036"/>
                  <a:pt x="350627" y="391364"/>
                </a:cubicBezTo>
                <a:cubicBezTo>
                  <a:pt x="340815" y="383629"/>
                  <a:pt x="327387" y="372800"/>
                  <a:pt x="314993" y="360939"/>
                </a:cubicBezTo>
                <a:cubicBezTo>
                  <a:pt x="309312" y="354751"/>
                  <a:pt x="303115" y="348563"/>
                  <a:pt x="298467" y="342375"/>
                </a:cubicBezTo>
                <a:cubicBezTo>
                  <a:pt x="293303" y="336187"/>
                  <a:pt x="288655" y="330515"/>
                  <a:pt x="286073" y="324843"/>
                </a:cubicBezTo>
                <a:cubicBezTo>
                  <a:pt x="284524" y="321749"/>
                  <a:pt x="282975" y="319170"/>
                  <a:pt x="282458" y="317108"/>
                </a:cubicBezTo>
                <a:cubicBezTo>
                  <a:pt x="281425" y="314529"/>
                  <a:pt x="280392" y="312467"/>
                  <a:pt x="280392" y="310404"/>
                </a:cubicBezTo>
                <a:cubicBezTo>
                  <a:pt x="279876" y="306794"/>
                  <a:pt x="279360" y="304732"/>
                  <a:pt x="279360" y="304732"/>
                </a:cubicBezTo>
                <a:cubicBezTo>
                  <a:pt x="279360" y="304732"/>
                  <a:pt x="279360" y="306794"/>
                  <a:pt x="279360" y="310404"/>
                </a:cubicBezTo>
                <a:cubicBezTo>
                  <a:pt x="279360" y="312467"/>
                  <a:pt x="280392" y="314529"/>
                  <a:pt x="280909" y="317108"/>
                </a:cubicBezTo>
                <a:cubicBezTo>
                  <a:pt x="281425" y="320202"/>
                  <a:pt x="282458" y="322780"/>
                  <a:pt x="283491" y="325874"/>
                </a:cubicBezTo>
                <a:cubicBezTo>
                  <a:pt x="286073" y="332062"/>
                  <a:pt x="289688" y="338766"/>
                  <a:pt x="293820" y="345469"/>
                </a:cubicBezTo>
                <a:cubicBezTo>
                  <a:pt x="298467" y="352689"/>
                  <a:pt x="303632" y="359392"/>
                  <a:pt x="309312" y="366096"/>
                </a:cubicBezTo>
                <a:cubicBezTo>
                  <a:pt x="331002" y="393426"/>
                  <a:pt x="356824" y="416631"/>
                  <a:pt x="357340" y="416631"/>
                </a:cubicBezTo>
                <a:cubicBezTo>
                  <a:pt x="347528" y="433648"/>
                  <a:pt x="251472" y="597115"/>
                  <a:pt x="251472" y="597115"/>
                </a:cubicBezTo>
                <a:lnTo>
                  <a:pt x="194665" y="585770"/>
                </a:lnTo>
                <a:cubicBezTo>
                  <a:pt x="202412" y="577004"/>
                  <a:pt x="206027" y="607944"/>
                  <a:pt x="306730" y="460979"/>
                </a:cubicBezTo>
                <a:cubicBezTo>
                  <a:pt x="254571" y="423851"/>
                  <a:pt x="203445" y="347016"/>
                  <a:pt x="242693" y="256774"/>
                </a:cubicBezTo>
                <a:cubicBezTo>
                  <a:pt x="293303" y="139202"/>
                  <a:pt x="495743" y="85057"/>
                  <a:pt x="491612" y="43804"/>
                </a:cubicBezTo>
                <a:cubicBezTo>
                  <a:pt x="491095" y="38712"/>
                  <a:pt x="492790" y="38615"/>
                  <a:pt x="496052" y="42574"/>
                </a:cubicBezTo>
                <a:close/>
                <a:moveTo>
                  <a:pt x="260265" y="0"/>
                </a:moveTo>
                <a:cubicBezTo>
                  <a:pt x="324299" y="0"/>
                  <a:pt x="383168" y="23718"/>
                  <a:pt x="428611" y="62389"/>
                </a:cubicBezTo>
                <a:cubicBezTo>
                  <a:pt x="420865" y="66513"/>
                  <a:pt x="413119" y="71154"/>
                  <a:pt x="405890" y="75279"/>
                </a:cubicBezTo>
                <a:cubicBezTo>
                  <a:pt x="392980" y="83013"/>
                  <a:pt x="379037" y="91263"/>
                  <a:pt x="364578" y="99512"/>
                </a:cubicBezTo>
                <a:cubicBezTo>
                  <a:pt x="369225" y="90747"/>
                  <a:pt x="372840" y="81466"/>
                  <a:pt x="374906" y="71154"/>
                </a:cubicBezTo>
                <a:cubicBezTo>
                  <a:pt x="352184" y="57748"/>
                  <a:pt x="326364" y="47436"/>
                  <a:pt x="299512" y="42795"/>
                </a:cubicBezTo>
                <a:cubicBezTo>
                  <a:pt x="319651" y="61357"/>
                  <a:pt x="336692" y="83528"/>
                  <a:pt x="351151" y="108278"/>
                </a:cubicBezTo>
                <a:cubicBezTo>
                  <a:pt x="342889" y="113434"/>
                  <a:pt x="334627" y="119105"/>
                  <a:pt x="326364" y="124777"/>
                </a:cubicBezTo>
                <a:cubicBezTo>
                  <a:pt x="309323" y="94356"/>
                  <a:pt x="287118" y="68576"/>
                  <a:pt x="260265" y="48983"/>
                </a:cubicBezTo>
                <a:cubicBezTo>
                  <a:pt x="228765" y="72185"/>
                  <a:pt x="202945" y="104153"/>
                  <a:pt x="185387" y="141792"/>
                </a:cubicBezTo>
                <a:cubicBezTo>
                  <a:pt x="205527" y="157260"/>
                  <a:pt x="230314" y="166026"/>
                  <a:pt x="257683" y="166026"/>
                </a:cubicBezTo>
                <a:cubicBezTo>
                  <a:pt x="264396" y="166026"/>
                  <a:pt x="270593" y="165510"/>
                  <a:pt x="276790" y="164479"/>
                </a:cubicBezTo>
                <a:cubicBezTo>
                  <a:pt x="266462" y="174275"/>
                  <a:pt x="257683" y="184587"/>
                  <a:pt x="248904" y="194900"/>
                </a:cubicBezTo>
                <a:cubicBezTo>
                  <a:pt x="221019" y="193353"/>
                  <a:pt x="195715" y="184587"/>
                  <a:pt x="174026" y="169635"/>
                </a:cubicBezTo>
                <a:cubicBezTo>
                  <a:pt x="165247" y="196446"/>
                  <a:pt x="160083" y="224805"/>
                  <a:pt x="160083" y="254710"/>
                </a:cubicBezTo>
                <a:cubicBezTo>
                  <a:pt x="160083" y="257288"/>
                  <a:pt x="160600" y="259866"/>
                  <a:pt x="160600" y="261929"/>
                </a:cubicBezTo>
                <a:cubicBezTo>
                  <a:pt x="175575" y="268631"/>
                  <a:pt x="191067" y="273788"/>
                  <a:pt x="207593" y="277397"/>
                </a:cubicBezTo>
                <a:cubicBezTo>
                  <a:pt x="205527" y="286162"/>
                  <a:pt x="204494" y="294412"/>
                  <a:pt x="203461" y="303177"/>
                </a:cubicBezTo>
                <a:cubicBezTo>
                  <a:pt x="189518" y="300084"/>
                  <a:pt x="175575" y="296474"/>
                  <a:pt x="162665" y="291318"/>
                </a:cubicBezTo>
                <a:cubicBezTo>
                  <a:pt x="168346" y="331020"/>
                  <a:pt x="181772" y="367112"/>
                  <a:pt x="201912" y="398049"/>
                </a:cubicBezTo>
                <a:cubicBezTo>
                  <a:pt x="207593" y="399596"/>
                  <a:pt x="213273" y="400111"/>
                  <a:pt x="218437" y="401143"/>
                </a:cubicBezTo>
                <a:cubicBezTo>
                  <a:pt x="223085" y="410939"/>
                  <a:pt x="228249" y="420736"/>
                  <a:pt x="233929" y="430017"/>
                </a:cubicBezTo>
                <a:cubicBezTo>
                  <a:pt x="231347" y="430017"/>
                  <a:pt x="228765" y="430017"/>
                  <a:pt x="226183" y="429501"/>
                </a:cubicBezTo>
                <a:cubicBezTo>
                  <a:pt x="233412" y="437751"/>
                  <a:pt x="240642" y="444454"/>
                  <a:pt x="248904" y="451156"/>
                </a:cubicBezTo>
                <a:cubicBezTo>
                  <a:pt x="252519" y="456313"/>
                  <a:pt x="256650" y="460953"/>
                  <a:pt x="260782" y="465078"/>
                </a:cubicBezTo>
                <a:cubicBezTo>
                  <a:pt x="242191" y="491374"/>
                  <a:pt x="229281" y="506842"/>
                  <a:pt x="221019" y="516123"/>
                </a:cubicBezTo>
                <a:cubicBezTo>
                  <a:pt x="96050" y="497561"/>
                  <a:pt x="0" y="389799"/>
                  <a:pt x="0" y="259866"/>
                </a:cubicBezTo>
                <a:cubicBezTo>
                  <a:pt x="0" y="248007"/>
                  <a:pt x="1033" y="236664"/>
                  <a:pt x="2582" y="225320"/>
                </a:cubicBezTo>
                <a:cubicBezTo>
                  <a:pt x="6197" y="200056"/>
                  <a:pt x="12910" y="176338"/>
                  <a:pt x="23238" y="153651"/>
                </a:cubicBezTo>
                <a:cubicBezTo>
                  <a:pt x="28402" y="142823"/>
                  <a:pt x="34082" y="131996"/>
                  <a:pt x="40795" y="121168"/>
                </a:cubicBezTo>
                <a:cubicBezTo>
                  <a:pt x="42861" y="117559"/>
                  <a:pt x="45443" y="113434"/>
                  <a:pt x="48541" y="109824"/>
                </a:cubicBezTo>
                <a:cubicBezTo>
                  <a:pt x="65066" y="86622"/>
                  <a:pt x="85206" y="65998"/>
                  <a:pt x="108444" y="49498"/>
                </a:cubicBezTo>
                <a:cubicBezTo>
                  <a:pt x="108444" y="48467"/>
                  <a:pt x="108444" y="47436"/>
                  <a:pt x="108444" y="46405"/>
                </a:cubicBezTo>
                <a:lnTo>
                  <a:pt x="112058" y="46405"/>
                </a:lnTo>
                <a:cubicBezTo>
                  <a:pt x="154403" y="17531"/>
                  <a:pt x="205011" y="0"/>
                  <a:pt x="260265" y="0"/>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440" tIns="45720" rIns="91440" bIns="45720" numCol="1" spcCol="1270" anchor="ctr" anchorCtr="0">
            <a:normAutofit/>
          </a:bodyPr>
          <a:lstStyle>
            <a:defPPr>
              <a:defRPr lang="zh-TW"/>
            </a:defPPr>
            <a:lvl1pPr algn="l" rtl="0" fontAlgn="base">
              <a:spcBef>
                <a:spcPct val="0"/>
              </a:spcBef>
              <a:spcAft>
                <a:spcPct val="0"/>
              </a:spcAft>
              <a:defRPr kumimoji="1" sz="2000" kern="1200">
                <a:solidFill>
                  <a:schemeClr val="lt1"/>
                </a:solidFill>
                <a:latin typeface="+mn-lt"/>
                <a:ea typeface="+mn-ea"/>
                <a:cs typeface="+mn-cs"/>
              </a:defRPr>
            </a:lvl1pPr>
            <a:lvl2pPr marL="372745" algn="l" rtl="0" fontAlgn="base">
              <a:spcBef>
                <a:spcPct val="0"/>
              </a:spcBef>
              <a:spcAft>
                <a:spcPct val="0"/>
              </a:spcAft>
              <a:defRPr kumimoji="1" sz="2000" kern="1200">
                <a:solidFill>
                  <a:schemeClr val="lt1"/>
                </a:solidFill>
                <a:latin typeface="+mn-lt"/>
                <a:ea typeface="+mn-ea"/>
                <a:cs typeface="+mn-cs"/>
              </a:defRPr>
            </a:lvl2pPr>
            <a:lvl3pPr marL="744855" algn="l" rtl="0" fontAlgn="base">
              <a:spcBef>
                <a:spcPct val="0"/>
              </a:spcBef>
              <a:spcAft>
                <a:spcPct val="0"/>
              </a:spcAft>
              <a:defRPr kumimoji="1" sz="2000" kern="1200">
                <a:solidFill>
                  <a:schemeClr val="lt1"/>
                </a:solidFill>
                <a:latin typeface="+mn-lt"/>
                <a:ea typeface="+mn-ea"/>
                <a:cs typeface="+mn-cs"/>
              </a:defRPr>
            </a:lvl3pPr>
            <a:lvl4pPr marL="1117600" algn="l" rtl="0" fontAlgn="base">
              <a:spcBef>
                <a:spcPct val="0"/>
              </a:spcBef>
              <a:spcAft>
                <a:spcPct val="0"/>
              </a:spcAft>
              <a:defRPr kumimoji="1" sz="2000" kern="1200">
                <a:solidFill>
                  <a:schemeClr val="lt1"/>
                </a:solidFill>
                <a:latin typeface="+mn-lt"/>
                <a:ea typeface="+mn-ea"/>
                <a:cs typeface="+mn-cs"/>
              </a:defRPr>
            </a:lvl4pPr>
            <a:lvl5pPr marL="1490345" algn="l" rtl="0" fontAlgn="base">
              <a:spcBef>
                <a:spcPct val="0"/>
              </a:spcBef>
              <a:spcAft>
                <a:spcPct val="0"/>
              </a:spcAft>
              <a:defRPr kumimoji="1" sz="2000" kern="1200">
                <a:solidFill>
                  <a:schemeClr val="lt1"/>
                </a:solidFill>
                <a:latin typeface="+mn-lt"/>
                <a:ea typeface="+mn-ea"/>
                <a:cs typeface="+mn-cs"/>
              </a:defRPr>
            </a:lvl5pPr>
            <a:lvl6pPr marL="1862455" algn="l" defTabSz="744855" rtl="0" eaLnBrk="1" latinLnBrk="0" hangingPunct="1">
              <a:defRPr kumimoji="1" sz="2000" kern="1200">
                <a:solidFill>
                  <a:schemeClr val="lt1"/>
                </a:solidFill>
                <a:latin typeface="+mn-lt"/>
                <a:ea typeface="+mn-ea"/>
                <a:cs typeface="+mn-cs"/>
              </a:defRPr>
            </a:lvl6pPr>
            <a:lvl7pPr marL="2235200" algn="l" defTabSz="744855" rtl="0" eaLnBrk="1" latinLnBrk="0" hangingPunct="1">
              <a:defRPr kumimoji="1" sz="2000" kern="1200">
                <a:solidFill>
                  <a:schemeClr val="lt1"/>
                </a:solidFill>
                <a:latin typeface="+mn-lt"/>
                <a:ea typeface="+mn-ea"/>
                <a:cs typeface="+mn-cs"/>
              </a:defRPr>
            </a:lvl7pPr>
            <a:lvl8pPr marL="2607945" algn="l" defTabSz="744855" rtl="0" eaLnBrk="1" latinLnBrk="0" hangingPunct="1">
              <a:defRPr kumimoji="1" sz="2000" kern="1200">
                <a:solidFill>
                  <a:schemeClr val="lt1"/>
                </a:solidFill>
                <a:latin typeface="+mn-lt"/>
                <a:ea typeface="+mn-ea"/>
                <a:cs typeface="+mn-cs"/>
              </a:defRPr>
            </a:lvl8pPr>
            <a:lvl9pPr marL="2980055" algn="l" defTabSz="744855" rtl="0" eaLnBrk="1" latinLnBrk="0" hangingPunct="1">
              <a:defRPr kumimoji="1" sz="2000" kern="1200">
                <a:solidFill>
                  <a:schemeClr val="lt1"/>
                </a:solidFill>
                <a:latin typeface="+mn-lt"/>
                <a:ea typeface="+mn-ea"/>
                <a:cs typeface="+mn-cs"/>
              </a:defRPr>
            </a:lvl9pPr>
          </a:lstStyle>
          <a:p>
            <a:pPr lvl="0" algn="ctr" defTabSz="977900">
              <a:lnSpc>
                <a:spcPct val="90000"/>
              </a:lnSpc>
              <a:spcBef>
                <a:spcPct val="0"/>
              </a:spcBef>
              <a:spcAft>
                <a:spcPct val="35000"/>
              </a:spcAft>
            </a:pPr>
            <a:endParaRPr lang="en-US" sz="2200" kern="1200"/>
          </a:p>
        </p:txBody>
      </p:sp>
      <p:sp>
        <p:nvSpPr>
          <p:cNvPr id="26" name="矩形 25"/>
          <p:cNvSpPr/>
          <p:nvPr/>
        </p:nvSpPr>
        <p:spPr>
          <a:xfrm>
            <a:off x="6169025" y="5163820"/>
            <a:ext cx="3759200" cy="1463675"/>
          </a:xfrm>
          <a:prstGeom prst="rect">
            <a:avLst/>
          </a:prstGeom>
          <a:solidFill>
            <a:schemeClr val="accent2">
              <a:lumMod val="60000"/>
              <a:lumOff val="40000"/>
            </a:schemeClr>
          </a:solidFill>
        </p:spPr>
        <p:txBody>
          <a:bodyPr wrap="square">
            <a:spAutoFit/>
          </a:bodyPr>
          <a:lstStyle/>
          <a:p>
            <a:r>
              <a:rPr sz="1000" b="1" dirty="0">
                <a:solidFill>
                  <a:schemeClr val="bg1"/>
                </a:solidFill>
                <a:uFillTx/>
                <a:latin typeface="Tahoma" panose="020B0604030504040204" pitchFamily="34" charset="0"/>
                <a:ea typeface="+mn-ea"/>
              </a:rPr>
              <a:t>Vision: To continuously promote the development of agriculture that takes into account </a:t>
            </a:r>
            <a:r>
              <a:rPr lang="en-US" sz="1000" b="1" dirty="0">
                <a:solidFill>
                  <a:schemeClr val="bg1"/>
                </a:solidFill>
                <a:uFillTx/>
                <a:latin typeface="Tahoma" panose="020B0604030504040204" pitchFamily="34" charset="0"/>
                <a:ea typeface="+mn-ea"/>
              </a:rPr>
              <a:t>of </a:t>
            </a:r>
            <a:r>
              <a:rPr sz="1000" b="1" dirty="0">
                <a:solidFill>
                  <a:schemeClr val="bg1"/>
                </a:solidFill>
                <a:uFillTx/>
                <a:latin typeface="Tahoma" panose="020B0604030504040204" pitchFamily="34" charset="0"/>
                <a:ea typeface="+mn-ea"/>
              </a:rPr>
              <a:t>life, production </a:t>
            </a:r>
            <a:r>
              <a:rPr lang="en-US" sz="1000" b="1" dirty="0">
                <a:solidFill>
                  <a:schemeClr val="bg1"/>
                </a:solidFill>
                <a:uFillTx/>
                <a:latin typeface="Tahoma" panose="020B0604030504040204" pitchFamily="34" charset="0"/>
                <a:ea typeface="+mn-ea"/>
              </a:rPr>
              <a:t>and </a:t>
            </a:r>
            <a:r>
              <a:rPr sz="1000" b="1" dirty="0">
                <a:solidFill>
                  <a:schemeClr val="bg1"/>
                </a:solidFill>
                <a:uFillTx/>
                <a:latin typeface="Tahoma" panose="020B0604030504040204" pitchFamily="34" charset="0"/>
                <a:ea typeface="+mn-ea"/>
              </a:rPr>
              <a:t>ecology </a:t>
            </a:r>
            <a:r>
              <a:rPr lang="en-US" sz="1000" b="1" dirty="0">
                <a:solidFill>
                  <a:schemeClr val="bg1"/>
                </a:solidFill>
                <a:uFillTx/>
                <a:latin typeface="Tahoma" panose="020B0604030504040204" pitchFamily="34" charset="0"/>
                <a:ea typeface="+mn-ea"/>
              </a:rPr>
              <a:t>with </a:t>
            </a:r>
            <a:r>
              <a:rPr sz="1000" b="1" dirty="0">
                <a:solidFill>
                  <a:schemeClr val="bg1"/>
                </a:solidFill>
                <a:uFillTx/>
                <a:latin typeface="Tahoma" panose="020B0604030504040204" pitchFamily="34" charset="0"/>
                <a:ea typeface="+mn-ea"/>
              </a:rPr>
              <a:t>pursue corporate responsibility of social, economic, and environmental</a:t>
            </a:r>
            <a:r>
              <a:rPr lang="en-US" sz="1000" b="1" dirty="0">
                <a:solidFill>
                  <a:schemeClr val="bg1"/>
                </a:solidFill>
                <a:uFillTx/>
                <a:latin typeface="Tahoma" panose="020B0604030504040204" pitchFamily="34" charset="0"/>
                <a:ea typeface="+mn-ea"/>
              </a:rPr>
              <a:t>. TTC</a:t>
            </a:r>
            <a:r>
              <a:rPr sz="1000" b="1" dirty="0">
                <a:solidFill>
                  <a:schemeClr val="bg1"/>
                </a:solidFill>
                <a:uFillTx/>
                <a:latin typeface="Tahoma" panose="020B0604030504040204" pitchFamily="34" charset="0"/>
                <a:ea typeface="+mn-ea"/>
              </a:rPr>
              <a:t> </a:t>
            </a:r>
            <a:r>
              <a:rPr lang="en-US" sz="1000" b="1" dirty="0">
                <a:solidFill>
                  <a:schemeClr val="bg1"/>
                </a:solidFill>
                <a:uFillTx/>
                <a:latin typeface="Tahoma" panose="020B0604030504040204" pitchFamily="34" charset="0"/>
                <a:ea typeface="+mn-ea"/>
              </a:rPr>
              <a:t>is</a:t>
            </a:r>
            <a:r>
              <a:rPr sz="1000" b="1" dirty="0">
                <a:solidFill>
                  <a:schemeClr val="bg1"/>
                </a:solidFill>
                <a:uFillTx/>
                <a:latin typeface="Tahoma" panose="020B0604030504040204" pitchFamily="34" charset="0"/>
                <a:ea typeface="+mn-ea"/>
              </a:rPr>
              <a:t> committed to promoting smart agriculture through modernization </a:t>
            </a:r>
            <a:r>
              <a:rPr lang="en-US" sz="1000" b="1" dirty="0">
                <a:solidFill>
                  <a:schemeClr val="bg1"/>
                </a:solidFill>
                <a:uFillTx/>
                <a:latin typeface="Tahoma" panose="020B0604030504040204" pitchFamily="34" charset="0"/>
                <a:ea typeface="+mn-ea"/>
              </a:rPr>
              <a:t>d</a:t>
            </a:r>
            <a:r>
              <a:rPr sz="1000" b="1" dirty="0">
                <a:solidFill>
                  <a:schemeClr val="bg1"/>
                </a:solidFill>
                <a:uFillTx/>
                <a:latin typeface="Tahoma" panose="020B0604030504040204" pitchFamily="34" charset="0"/>
                <a:ea typeface="+mn-ea"/>
              </a:rPr>
              <a:t>igital technology enhances the value of traditional industries, strengthens tandem production and sales, establishes new model </a:t>
            </a:r>
            <a:r>
              <a:rPr lang="en-US" sz="1000" b="1" dirty="0">
                <a:solidFill>
                  <a:schemeClr val="bg1"/>
                </a:solidFill>
                <a:uFillTx/>
                <a:latin typeface="Tahoma" panose="020B0604030504040204" pitchFamily="34" charset="0"/>
                <a:ea typeface="+mn-ea"/>
              </a:rPr>
              <a:t>to</a:t>
            </a:r>
            <a:r>
              <a:rPr sz="1000" b="1" dirty="0">
                <a:solidFill>
                  <a:schemeClr val="bg1"/>
                </a:solidFill>
                <a:uFillTx/>
                <a:latin typeface="Tahoma" panose="020B0604030504040204" pitchFamily="34" charset="0"/>
                <a:ea typeface="+mn-ea"/>
              </a:rPr>
              <a:t> creates vitality for agricultural development.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732087"/>
            <a:ext cx="10712450" cy="1581944"/>
          </a:xfrm>
          <a:prstGeom prst="rect">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36" tIns="49268" rIns="98536" bIns="49268" anchor="ctr"/>
          <a:lstStyle/>
          <a:p>
            <a:pPr algn="ctr"/>
            <a:r>
              <a:rPr lang="en-US" altLang="zh-TW" sz="4800" b="1" dirty="0">
                <a:latin typeface="微軟正黑體" panose="020B0604030504040204" charset="-120"/>
                <a:ea typeface="微軟正黑體" panose="020B0604030504040204" charset="-120"/>
              </a:rPr>
              <a:t>Q &amp; A</a:t>
            </a:r>
            <a:endParaRPr lang="zh-TW" altLang="en-US" sz="4800" b="1" dirty="0"/>
          </a:p>
        </p:txBody>
      </p:sp>
      <p:sp>
        <p:nvSpPr>
          <p:cNvPr id="6" name="投影片編號版面配置區 5"/>
          <p:cNvSpPr>
            <a:spLocks noGrp="1"/>
          </p:cNvSpPr>
          <p:nvPr>
            <p:ph type="sldNum" sz="quarter" idx="12"/>
          </p:nvPr>
        </p:nvSpPr>
        <p:spPr/>
        <p:txBody>
          <a:bodyPr/>
          <a:lstStyle/>
          <a:p>
            <a:fld id="{E7AD4EBB-4127-4CA3-968A-4AF5F2E4D2D5}" type="slidenum">
              <a:rPr lang="en-US" altLang="zh-TW" smtClean="0"/>
              <a:t>18</a:t>
            </a:fld>
            <a:endParaRPr lang="en-US" altLang="zh-TW"/>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hape 301"/>
          <p:cNvPicPr preferRelativeResize="0">
            <a:picLocks noChangeAspect="1" noChangeArrowheads="1"/>
          </p:cNvPicPr>
          <p:nvPr/>
        </p:nvPicPr>
        <p:blipFill>
          <a:blip r:embed="rId3" cstate="email"/>
          <a:srcRect/>
          <a:stretch>
            <a:fillRect/>
          </a:stretch>
        </p:blipFill>
        <p:spPr bwMode="auto">
          <a:xfrm>
            <a:off x="366387" y="199231"/>
            <a:ext cx="9935225" cy="7175026"/>
          </a:xfrm>
          <a:prstGeom prst="rect">
            <a:avLst/>
          </a:prstGeom>
          <a:noFill/>
          <a:ln w="9525">
            <a:noFill/>
            <a:miter lim="800000"/>
            <a:headEnd/>
            <a:tailEnd/>
          </a:ln>
        </p:spPr>
      </p:pic>
      <p:sp>
        <p:nvSpPr>
          <p:cNvPr id="5" name="文字方塊 4"/>
          <p:cNvSpPr txBox="1"/>
          <p:nvPr/>
        </p:nvSpPr>
        <p:spPr>
          <a:xfrm>
            <a:off x="4175893" y="4618829"/>
            <a:ext cx="2316212" cy="646331"/>
          </a:xfrm>
          <a:prstGeom prst="rect">
            <a:avLst/>
          </a:prstGeom>
          <a:noFill/>
        </p:spPr>
        <p:txBody>
          <a:bodyPr wrap="square" rtlCol="0">
            <a:spAutoFit/>
          </a:bodyPr>
          <a:lstStyle/>
          <a:p>
            <a:pPr algn="ctr"/>
            <a:r>
              <a:rPr lang="en-US" altLang="zh-TW" sz="3600" dirty="0">
                <a:solidFill>
                  <a:schemeClr val="bg1"/>
                </a:solidFill>
                <a:latin typeface="Brush Script MT" pitchFamily="66" charset="0"/>
              </a:rPr>
              <a:t>Thank you.</a:t>
            </a:r>
            <a:endParaRPr lang="zh-TW" altLang="en-US" sz="3600" dirty="0">
              <a:solidFill>
                <a:schemeClr val="bg1"/>
              </a:solidFill>
              <a:latin typeface="Brush Script MT" pitchFamily="66" charset="0"/>
            </a:endParaRPr>
          </a:p>
        </p:txBody>
      </p:sp>
      <p:sp>
        <p:nvSpPr>
          <p:cNvPr id="2" name="文字方塊 1"/>
          <p:cNvSpPr txBox="1"/>
          <p:nvPr/>
        </p:nvSpPr>
        <p:spPr>
          <a:xfrm>
            <a:off x="366386" y="6358594"/>
            <a:ext cx="9935225" cy="1015663"/>
          </a:xfrm>
          <a:prstGeom prst="rect">
            <a:avLst/>
          </a:prstGeom>
          <a:solidFill>
            <a:schemeClr val="bg1">
              <a:lumMod val="65000"/>
            </a:schemeClr>
          </a:solidFill>
        </p:spPr>
        <p:txBody>
          <a:bodyPr wrap="square" rtlCol="0">
            <a:spAutoFit/>
          </a:bodyPr>
          <a:lstStyle/>
          <a:p>
            <a:pPr algn="ctr"/>
            <a:r>
              <a:rPr lang="zh-TW" altLang="en-US" b="1" dirty="0">
                <a:latin typeface="微軟正黑體" panose="020B0604030504040204" charset="-120"/>
                <a:ea typeface="微軟正黑體" panose="020B0604030504040204" charset="-120"/>
              </a:rPr>
              <a:t>公司地址</a:t>
            </a:r>
            <a:r>
              <a:rPr lang="en-US" altLang="zh-TW" b="1" dirty="0">
                <a:latin typeface="微軟正黑體" panose="020B0604030504040204" charset="-120"/>
                <a:ea typeface="微軟正黑體" panose="020B0604030504040204" charset="-120"/>
              </a:rPr>
              <a:t>:</a:t>
            </a:r>
            <a:r>
              <a:rPr lang="zh-CN" altLang="en-US" b="1" dirty="0">
                <a:latin typeface="微軟正黑體" panose="020B0604030504040204" charset="-120"/>
                <a:ea typeface="微軟正黑體" panose="020B0604030504040204" charset="-120"/>
              </a:rPr>
              <a:t>臺北市南港區園區街</a:t>
            </a:r>
            <a:r>
              <a:rPr lang="en-US" altLang="zh-CN" b="1" dirty="0">
                <a:latin typeface="微軟正黑體" panose="020B0604030504040204" charset="-120"/>
                <a:ea typeface="微軟正黑體" panose="020B0604030504040204" charset="-120"/>
              </a:rPr>
              <a:t>3</a:t>
            </a:r>
            <a:r>
              <a:rPr lang="zh-CN" altLang="en-US" b="1" dirty="0">
                <a:latin typeface="微軟正黑體" panose="020B0604030504040204" charset="-120"/>
                <a:ea typeface="微軟正黑體" panose="020B0604030504040204" charset="-120"/>
              </a:rPr>
              <a:t>號</a:t>
            </a:r>
            <a:r>
              <a:rPr lang="en-US" altLang="zh-CN" b="1" dirty="0">
                <a:latin typeface="微軟正黑體" panose="020B0604030504040204" charset="-120"/>
                <a:ea typeface="微軟正黑體" panose="020B0604030504040204" charset="-120"/>
              </a:rPr>
              <a:t>15</a:t>
            </a:r>
            <a:r>
              <a:rPr lang="zh-CN" altLang="en-US" b="1" dirty="0">
                <a:latin typeface="微軟正黑體" panose="020B0604030504040204" charset="-120"/>
                <a:ea typeface="微軟正黑體" panose="020B0604030504040204" charset="-120"/>
              </a:rPr>
              <a:t>樓</a:t>
            </a:r>
            <a:r>
              <a:rPr lang="en-US" altLang="zh-CN" b="1" dirty="0">
                <a:latin typeface="微軟正黑體" panose="020B0604030504040204" charset="-120"/>
                <a:ea typeface="微軟正黑體" panose="020B0604030504040204" charset="-120"/>
              </a:rPr>
              <a:t>(</a:t>
            </a:r>
            <a:r>
              <a:rPr lang="zh-CN" altLang="en-US" b="1" dirty="0">
                <a:latin typeface="微軟正黑體" panose="020B0604030504040204" charset="-120"/>
                <a:ea typeface="微軟正黑體" panose="020B0604030504040204" charset="-120"/>
              </a:rPr>
              <a:t>南港軟體科學園區</a:t>
            </a:r>
            <a:r>
              <a:rPr lang="en-US" altLang="zh-CN" b="1" dirty="0">
                <a:latin typeface="微軟正黑體" panose="020B0604030504040204" charset="-120"/>
                <a:ea typeface="微軟正黑體" panose="020B0604030504040204" charset="-120"/>
              </a:rPr>
              <a:t>F</a:t>
            </a:r>
            <a:r>
              <a:rPr lang="zh-CN" altLang="en-US" b="1" dirty="0">
                <a:latin typeface="微軟正黑體" panose="020B0604030504040204" charset="-120"/>
                <a:ea typeface="微軟正黑體" panose="020B0604030504040204" charset="-120"/>
              </a:rPr>
              <a:t>棟</a:t>
            </a:r>
            <a:r>
              <a:rPr lang="en-US" altLang="zh-CN" b="1" dirty="0">
                <a:latin typeface="微軟正黑體" panose="020B0604030504040204" charset="-120"/>
                <a:ea typeface="微軟正黑體" panose="020B0604030504040204" charset="-120"/>
              </a:rPr>
              <a:t>)</a:t>
            </a:r>
          </a:p>
          <a:p>
            <a:pPr algn="ctr"/>
            <a:r>
              <a:rPr lang="zh-CN" altLang="en-US" b="1" dirty="0">
                <a:latin typeface="微軟正黑體" panose="020B0604030504040204" charset="-120"/>
                <a:ea typeface="微軟正黑體" panose="020B0604030504040204" charset="-120"/>
              </a:rPr>
              <a:t>代表號</a:t>
            </a:r>
            <a:r>
              <a:rPr lang="zh-TW" altLang="en-US" b="1" dirty="0">
                <a:latin typeface="微軟正黑體" panose="020B0604030504040204" charset="-120"/>
                <a:ea typeface="微軟正黑體" panose="020B0604030504040204" charset="-120"/>
              </a:rPr>
              <a:t>：</a:t>
            </a:r>
            <a:r>
              <a:rPr lang="en-US" altLang="zh-CN" b="1" dirty="0">
                <a:latin typeface="微軟正黑體" panose="020B0604030504040204" charset="-120"/>
                <a:ea typeface="微軟正黑體" panose="020B0604030504040204" charset="-120"/>
              </a:rPr>
              <a:t>+886-2-26557799(20</a:t>
            </a:r>
            <a:r>
              <a:rPr lang="zh-CN" altLang="en-US" b="1" dirty="0">
                <a:latin typeface="微軟正黑體" panose="020B0604030504040204" charset="-120"/>
                <a:ea typeface="微軟正黑體" panose="020B0604030504040204" charset="-120"/>
              </a:rPr>
              <a:t>線</a:t>
            </a:r>
            <a:r>
              <a:rPr lang="en-US" altLang="zh-CN" b="1" dirty="0">
                <a:latin typeface="微軟正黑體" panose="020B0604030504040204" charset="-120"/>
                <a:ea typeface="微軟正黑體" panose="020B0604030504040204" charset="-120"/>
              </a:rPr>
              <a:t>)</a:t>
            </a:r>
          </a:p>
          <a:p>
            <a:pPr algn="ctr"/>
            <a:r>
              <a:rPr lang="zh-TW" altLang="en-US" b="1" dirty="0">
                <a:latin typeface="微軟正黑體" panose="020B0604030504040204" charset="-120"/>
                <a:ea typeface="微軟正黑體" panose="020B0604030504040204" charset="-120"/>
              </a:rPr>
              <a:t>網址：</a:t>
            </a:r>
            <a:r>
              <a:rPr lang="en-US" altLang="zh-TW" b="1" dirty="0">
                <a:solidFill>
                  <a:srgbClr val="FF0000"/>
                </a:solidFill>
                <a:latin typeface="微軟正黑體" panose="020B0604030504040204" charset="-120"/>
                <a:ea typeface="微軟正黑體" panose="020B0604030504040204" charset="-120"/>
                <a:hlinkClick r:id="rId4"/>
              </a:rPr>
              <a:t>www.ttch.com.tw</a:t>
            </a:r>
            <a:endParaRPr lang="en-US" altLang="zh-TW" b="1" dirty="0">
              <a:solidFill>
                <a:srgbClr val="FF0000"/>
              </a:solidFill>
              <a:latin typeface="微軟正黑體" panose="020B0604030504040204" charset="-120"/>
              <a:ea typeface="微軟正黑體" panose="020B0604030504040204" charset="-120"/>
            </a:endParaRPr>
          </a:p>
        </p:txBody>
      </p:sp>
      <p:sp>
        <p:nvSpPr>
          <p:cNvPr id="7" name="投影片編號版面配置區 6"/>
          <p:cNvSpPr>
            <a:spLocks noGrp="1"/>
          </p:cNvSpPr>
          <p:nvPr>
            <p:ph type="sldNum" sz="quarter" idx="12"/>
          </p:nvPr>
        </p:nvSpPr>
        <p:spPr/>
        <p:txBody>
          <a:bodyPr/>
          <a:lstStyle/>
          <a:p>
            <a:fld id="{E7AD4EBB-4127-4CA3-968A-4AF5F2E4D2D5}" type="slidenum">
              <a:rPr lang="en-US" altLang="zh-TW" smtClean="0"/>
              <a:t>19</a:t>
            </a:fld>
            <a:endParaRPr lang="en-US" altLang="zh-TW"/>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DIAGRAM" val="212041"/>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1614</Words>
  <Application>Microsoft Office PowerPoint</Application>
  <PresentationFormat>自訂</PresentationFormat>
  <Paragraphs>427</Paragraphs>
  <Slides>19</Slides>
  <Notes>14</Notes>
  <HiddenSlides>0</HiddenSlides>
  <MMClips>0</MMClips>
  <ScaleCrop>false</ScaleCrop>
  <HeadingPairs>
    <vt:vector size="4" baseType="variant">
      <vt:variant>
        <vt:lpstr>佈景主題</vt:lpstr>
      </vt:variant>
      <vt:variant>
        <vt:i4>1</vt:i4>
      </vt:variant>
      <vt:variant>
        <vt:lpstr>投影片標題</vt:lpstr>
      </vt:variant>
      <vt:variant>
        <vt:i4>19</vt:i4>
      </vt:variant>
    </vt:vector>
  </HeadingPairs>
  <TitlesOfParts>
    <vt:vector size="20" baseType="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Eva.Huang(黃珮禎)</cp:lastModifiedBy>
  <cp:revision>830</cp:revision>
  <cp:lastPrinted>2020-12-03T05:02:00Z</cp:lastPrinted>
  <dcterms:created xsi:type="dcterms:W3CDTF">2014-07-21T06:06:00Z</dcterms:created>
  <dcterms:modified xsi:type="dcterms:W3CDTF">2020-12-09T02:50:54Z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KSOProductBuildVer">
    <vt:lpwstr>1028-10.8.0.6003</vt:lpwstr>
  </property>
</Properties>
</file>